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</p:sldMasterIdLst>
  <p:notesMasterIdLst>
    <p:notesMasterId r:id="rId7"/>
  </p:notesMasterIdLst>
  <p:sldIdLst>
    <p:sldId id="256" r:id="rId2"/>
    <p:sldId id="259" r:id="rId3"/>
    <p:sldId id="257" r:id="rId4"/>
    <p:sldId id="258" r:id="rId5"/>
    <p:sldId id="261" r:id="rId6"/>
  </p:sldIdLst>
  <p:sldSz cx="9144000" cy="6858000" type="screen4x3"/>
  <p:notesSz cx="6858000" cy="9144000"/>
  <p:custDataLst>
    <p:tags r:id="rId8"/>
  </p:custData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4C5C"/>
    <a:srgbClr val="F8B5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79" autoAdjust="0"/>
    <p:restoredTop sz="94660"/>
  </p:normalViewPr>
  <p:slideViewPr>
    <p:cSldViewPr>
      <p:cViewPr varScale="1">
        <p:scale>
          <a:sx n="116" d="100"/>
          <a:sy n="116" d="100"/>
        </p:scale>
        <p:origin x="147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98C4C08-15E2-4039-96A2-73D74F38FF85}" type="datetimeFigureOut">
              <a:rPr lang="ja-JP" altLang="en-US"/>
              <a:pPr>
                <a:defRPr/>
              </a:pPr>
              <a:t>2015/10/19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942DB33-B98C-4BE8-8715-012A8D25F50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338173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024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0A143F-11FD-4D0F-BC2B-CE6AA681C6A1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471586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126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3C052F-DFA6-4787-B04F-4E02D9E5B848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698806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229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782939-7999-4990-9997-B49126E2E1E4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527036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33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E7AD5A-D823-4496-8822-EDE19772C85D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0898908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536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FD6634-F55F-44C2-9478-D18AED3CBF6C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88355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F221B-ED8F-41D0-B105-669FCD6BEE82}" type="datetimeFigureOut">
              <a:rPr lang="ja-JP" altLang="en-US"/>
              <a:pPr>
                <a:defRPr/>
              </a:pPr>
              <a:t>2015/10/19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A2D53-E7EB-44DA-9914-12401C34C20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1482F-772E-40AE-8645-F115702A2A8A}" type="datetimeFigureOut">
              <a:rPr lang="ja-JP" altLang="en-US"/>
              <a:pPr>
                <a:defRPr/>
              </a:pPr>
              <a:t>2015/10/19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794AE-6D8E-44AE-B53B-31E4DD0EAAD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82E49-1F9D-4193-AF87-DF4B536D6FA1}" type="datetimeFigureOut">
              <a:rPr lang="ja-JP" altLang="en-US"/>
              <a:pPr>
                <a:defRPr/>
              </a:pPr>
              <a:t>2015/10/19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0C0BF-58CC-488A-A9CF-5998EE6A27B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969AC-772D-466C-9454-31C7CA5EA868}" type="datetimeFigureOut">
              <a:rPr lang="ja-JP" altLang="en-US"/>
              <a:pPr>
                <a:defRPr/>
              </a:pPr>
              <a:t>2015/10/19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06DAC-E4E9-47BC-B8B3-6D461765D8F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17733-F4EB-4F3E-977F-ED1E3F1B0CA4}" type="datetimeFigureOut">
              <a:rPr lang="ja-JP" altLang="en-US"/>
              <a:pPr>
                <a:defRPr/>
              </a:pPr>
              <a:t>2015/10/19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41C8E-4EC6-4BAB-A2F3-79392D57471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174C3-7D93-443F-9B0B-2AC2AE52489A}" type="datetimeFigureOut">
              <a:rPr lang="ja-JP" altLang="en-US"/>
              <a:pPr>
                <a:defRPr/>
              </a:pPr>
              <a:t>2015/10/19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3FE67-4A7E-46BE-B617-C13F36B5C0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D2D0D-F584-480E-8765-9AD2E81CA643}" type="datetimeFigureOut">
              <a:rPr lang="ja-JP" altLang="en-US"/>
              <a:pPr>
                <a:defRPr/>
              </a:pPr>
              <a:t>2015/10/19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4CA8B-3FF9-4892-9638-AF4D6B7C87D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03E0E-7F79-42CF-91E4-E74946DDB150}" type="datetimeFigureOut">
              <a:rPr lang="ja-JP" altLang="en-US"/>
              <a:pPr>
                <a:defRPr/>
              </a:pPr>
              <a:t>2015/10/19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8326C-3A75-4742-8D27-40F5F97CA10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4D11A-23F4-4A9A-A80F-5DD037A9F307}" type="datetimeFigureOut">
              <a:rPr lang="ja-JP" altLang="en-US"/>
              <a:pPr>
                <a:defRPr/>
              </a:pPr>
              <a:t>2015/10/19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71310-52E3-4673-8074-E50564648C5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9198D-BF8F-46F8-8438-7186495EAAF3}" type="datetimeFigureOut">
              <a:rPr lang="ja-JP" altLang="en-US"/>
              <a:pPr>
                <a:defRPr/>
              </a:pPr>
              <a:t>2015/10/19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202AC-EA63-4AB8-830A-8E170E07DFF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E94AD-0C76-4915-93A5-C8340FE65CBF}" type="datetimeFigureOut">
              <a:rPr lang="ja-JP" altLang="en-US"/>
              <a:pPr>
                <a:defRPr/>
              </a:pPr>
              <a:t>2015/10/19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3F6AB-04B9-4206-9032-61B88CDCCBC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0DB8-7FA4-4E2F-BA62-403F537A7D8C}" type="datetimeFigureOut">
              <a:rPr lang="ja-JP" altLang="en-US"/>
              <a:pPr>
                <a:defRPr/>
              </a:pPr>
              <a:t>2015/10/19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0ED40-CEC3-4DCE-B61B-421F68FCE94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5116A0F-2EAC-417E-96C7-4AFA06A3269F}" type="datetimeFigureOut">
              <a:rPr lang="ja-JP" altLang="en-US"/>
              <a:pPr>
                <a:defRPr/>
              </a:pPr>
              <a:t>2015/10/19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566A1DE-201E-48F6-8724-06773E8F6CB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Relationship Id="rId5" Type="http://schemas.openxmlformats.org/officeDocument/2006/relationships/image" Target="../media/image1.png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Relationship Id="rId6" Type="http://schemas.openxmlformats.org/officeDocument/2006/relationships/image" Target="../media/image5.png"/><Relationship Id="rId5" Type="http://schemas.openxmlformats.org/officeDocument/2006/relationships/hyperlink" Target="http://www.xlsoft.com/jp/index.html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W:\iSpringSolutions\03_Marketing\Web\logo\ispring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59563" y="260350"/>
            <a:ext cx="21605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15616" y="3500438"/>
            <a:ext cx="7560308" cy="576262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altLang="ja-JP" sz="2800" b="1" dirty="0" smtClean="0">
                <a:solidFill>
                  <a:srgbClr val="0070C0"/>
                </a:solidFill>
                <a:latin typeface="MS UI Gothic" pitchFamily="50" charset="-128"/>
                <a:ea typeface="MS UI Gothic" pitchFamily="50" charset="-128"/>
              </a:rPr>
              <a:t> </a:t>
            </a:r>
            <a:r>
              <a:rPr lang="en-US" altLang="ja-JP" sz="2700" b="1" dirty="0" smtClean="0">
                <a:solidFill>
                  <a:srgbClr val="0070C0"/>
                </a:solidFill>
                <a:latin typeface="Helvetica 55 Roman" pitchFamily="34" charset="0"/>
                <a:ea typeface="MS UI Gothic" pitchFamily="50" charset="-128"/>
              </a:rPr>
              <a:t>PowerPoint</a:t>
            </a:r>
            <a:r>
              <a:rPr lang="en-US" altLang="ja-JP" sz="2700" b="1" dirty="0" smtClean="0">
                <a:solidFill>
                  <a:srgbClr val="0070C0"/>
                </a:solidFill>
                <a:latin typeface="MS UI Gothic" pitchFamily="50" charset="-128"/>
                <a:ea typeface="MS UI Gothic" pitchFamily="50" charset="-128"/>
              </a:rPr>
              <a:t> </a:t>
            </a:r>
            <a:r>
              <a:rPr lang="ja-JP" altLang="en-US" sz="2700" b="1" dirty="0" smtClean="0">
                <a:solidFill>
                  <a:srgbClr val="0070C0"/>
                </a:solidFill>
                <a:latin typeface="ＭＳ Ｐゴシック" pitchFamily="50" charset="-128"/>
              </a:rPr>
              <a:t>から</a:t>
            </a:r>
            <a:r>
              <a:rPr lang="ja-JP" altLang="en-US" sz="2700" b="1" dirty="0" smtClean="0">
                <a:solidFill>
                  <a:srgbClr val="0070C0"/>
                </a:solidFill>
                <a:latin typeface="MS UI Gothic" pitchFamily="50" charset="-128"/>
                <a:ea typeface="MS UI Gothic" pitchFamily="50" charset="-128"/>
              </a:rPr>
              <a:t> </a:t>
            </a:r>
            <a:endParaRPr lang="en-US" altLang="ja-JP" sz="2700" b="1" dirty="0" smtClean="0">
              <a:solidFill>
                <a:srgbClr val="0070C0"/>
              </a:solidFill>
              <a:latin typeface="MS UI Gothic" pitchFamily="50" charset="-128"/>
              <a:ea typeface="MS UI Gothic" pitchFamily="50" charset="-128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ja-JP" sz="2700" b="1" dirty="0" smtClean="0">
                <a:solidFill>
                  <a:srgbClr val="0070C0"/>
                </a:solidFill>
                <a:latin typeface="MS UI Gothic" pitchFamily="50" charset="-128"/>
                <a:ea typeface="MS UI Gothic" pitchFamily="50" charset="-128"/>
              </a:rPr>
              <a:t>   </a:t>
            </a:r>
            <a:r>
              <a:rPr lang="en-US" altLang="ja-JP" sz="2700" b="1" dirty="0" smtClean="0">
                <a:solidFill>
                  <a:srgbClr val="0070C0"/>
                </a:solidFill>
                <a:latin typeface="Helvetica 55 Roman" pitchFamily="34" charset="0"/>
                <a:ea typeface="MS UI Gothic" pitchFamily="50" charset="-128"/>
              </a:rPr>
              <a:t>Flash/HTML5/</a:t>
            </a:r>
            <a:r>
              <a:rPr lang="ja-JP" altLang="en-US" sz="2700" b="1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ビデオ データ</a:t>
            </a:r>
            <a:r>
              <a:rPr lang="ja-JP" altLang="en-US" sz="2700" b="1" dirty="0" smtClean="0">
                <a:solidFill>
                  <a:srgbClr val="0070C0"/>
                </a:solidFill>
                <a:latin typeface="ＭＳ Ｐゴシック" pitchFamily="50" charset="-128"/>
              </a:rPr>
              <a:t>に</a:t>
            </a:r>
            <a:r>
              <a:rPr lang="ja-JP" altLang="en-US" sz="2700" b="1" dirty="0" smtClean="0">
                <a:solidFill>
                  <a:srgbClr val="0070C0"/>
                </a:solidFill>
                <a:latin typeface="ＭＳ Ｐゴシック" pitchFamily="50" charset="-128"/>
              </a:rPr>
              <a:t>、らくらく変換 </a:t>
            </a:r>
            <a:r>
              <a:rPr lang="en-US" altLang="ja-JP" sz="2700" b="1" dirty="0" smtClean="0">
                <a:solidFill>
                  <a:srgbClr val="0070C0"/>
                </a:solidFill>
                <a:latin typeface="ＭＳ Ｐゴシック" pitchFamily="50" charset="-128"/>
              </a:rPr>
              <a:t>!</a:t>
            </a:r>
            <a:endParaRPr lang="ja-JP" altLang="en-US" sz="2700" b="1" dirty="0">
              <a:solidFill>
                <a:srgbClr val="0070C0"/>
              </a:solidFill>
              <a:latin typeface="ＭＳ Ｐゴシック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5580063" y="6165850"/>
            <a:ext cx="3205162" cy="431800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</a:rPr>
              <a:t>エクセルソフト株式会社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sz="5400" b="1" dirty="0" err="1" smtClean="0">
                <a:solidFill>
                  <a:srgbClr val="0070C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iSpring</a:t>
            </a:r>
            <a:r>
              <a:rPr kumimoji="1" lang="en-US" altLang="ja-JP" sz="5400" b="1" dirty="0" smtClean="0">
                <a:solidFill>
                  <a:srgbClr val="0070C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 Converter Pro 8</a:t>
            </a:r>
            <a:endParaRPr kumimoji="1" lang="ja-JP" altLang="en-US" sz="5400" b="1" dirty="0">
              <a:solidFill>
                <a:srgbClr val="0070C0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3" descr="W:\iSpringSolutions\03_Marketing\Web\logo\ispring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5463" y="188913"/>
            <a:ext cx="2017712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76375" y="4724400"/>
            <a:ext cx="1465263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 descr="D:\作業用\新製品開拓\iSpringSolutions\ispring\ispring\www.ispringsolutions.com\images\presenter\player_pro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80063" y="4437063"/>
            <a:ext cx="2590800" cy="220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グループ化 10"/>
          <p:cNvGrpSpPr>
            <a:grpSpLocks/>
          </p:cNvGrpSpPr>
          <p:nvPr/>
        </p:nvGrpSpPr>
        <p:grpSpPr bwMode="auto">
          <a:xfrm>
            <a:off x="3203575" y="5013325"/>
            <a:ext cx="2305050" cy="1233488"/>
            <a:chOff x="3203848" y="5013176"/>
            <a:chExt cx="2304256" cy="1233428"/>
          </a:xfrm>
        </p:grpSpPr>
        <p:sp>
          <p:nvSpPr>
            <p:cNvPr id="10" name="ストライプ矢印 9"/>
            <p:cNvSpPr/>
            <p:nvPr/>
          </p:nvSpPr>
          <p:spPr>
            <a:xfrm>
              <a:off x="3635499" y="5013176"/>
              <a:ext cx="1298128" cy="720690"/>
            </a:xfrm>
            <a:prstGeom prst="stripedRightArrow">
              <a:avLst/>
            </a:prstGeom>
            <a:solidFill>
              <a:srgbClr val="FFC000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3203848" y="5876734"/>
              <a:ext cx="2304256" cy="36987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ja-JP" altLang="en-US" b="1" dirty="0">
                  <a:solidFill>
                    <a:schemeClr val="bg1"/>
                  </a:solidFill>
                  <a:latin typeface="Arial" pitchFamily="34" charset="0"/>
                  <a:ea typeface="ＭＳ Ｐゴシック" pitchFamily="50" charset="-128"/>
                </a:rPr>
                <a:t>ワンクリックで変換！</a:t>
              </a:r>
            </a:p>
          </p:txBody>
        </p:sp>
      </p:grp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372492" y="854744"/>
            <a:ext cx="9000678" cy="1358850"/>
          </a:xfrm>
        </p:spPr>
        <p:txBody>
          <a:bodyPr rtlCol="0" anchor="t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ja-JP" sz="3600" dirty="0" smtClean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PPTX</a:t>
            </a:r>
            <a:r>
              <a:rPr lang="ja-JP" altLang="en-US" sz="3600" dirty="0" smtClean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 ファイル</a:t>
            </a:r>
            <a:r>
              <a:rPr lang="ja-JP" altLang="en-US" sz="3600" dirty="0" smtClean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から</a:t>
            </a:r>
            <a:r>
              <a:rPr lang="en-US" altLang="ja-JP" sz="3600" dirty="0" smtClean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/>
            </a:r>
            <a:br>
              <a:rPr lang="en-US" altLang="ja-JP" sz="3600" dirty="0" smtClean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</a:br>
            <a:r>
              <a:rPr lang="en-US" altLang="ja-JP" sz="3600" dirty="0" smtClean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Flash/HTML5/</a:t>
            </a:r>
            <a:r>
              <a:rPr lang="ja-JP" altLang="en-US" sz="3600" dirty="0" smtClean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ビデオ</a:t>
            </a:r>
            <a:r>
              <a:rPr lang="en-US" altLang="ja-JP" sz="3600" dirty="0" smtClean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 </a:t>
            </a:r>
            <a:r>
              <a:rPr lang="ja-JP" altLang="en-US" sz="3600" dirty="0" smtClean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データを</a:t>
            </a:r>
            <a:r>
              <a:rPr lang="ja-JP" altLang="en-US" sz="3600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作成</a:t>
            </a:r>
          </a:p>
        </p:txBody>
      </p:sp>
      <p:sp>
        <p:nvSpPr>
          <p:cNvPr id="11" name="コンテンツ プレースホルダ 2"/>
          <p:cNvSpPr>
            <a:spLocks noGrp="1"/>
          </p:cNvSpPr>
          <p:nvPr>
            <p:ph idx="1"/>
          </p:nvPr>
        </p:nvSpPr>
        <p:spPr>
          <a:xfrm>
            <a:off x="601663" y="3573463"/>
            <a:ext cx="8542337" cy="1008062"/>
          </a:xfrm>
        </p:spPr>
        <p:txBody>
          <a:bodyPr rtlCol="0">
            <a:noAutofit/>
          </a:bodyPr>
          <a:lstStyle/>
          <a:p>
            <a:pPr marL="274320" indent="-228600" eaLnBrk="1" fontAlgn="auto" hangingPunct="1">
              <a:spcAft>
                <a:spcPts val="0"/>
              </a:spcAft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ja-JP" sz="2700" dirty="0">
                <a:latin typeface="Helvetica 55 Roman" pitchFamily="34" charset="0"/>
              </a:rPr>
              <a:t>Microsoft PowerPoint </a:t>
            </a:r>
            <a:r>
              <a:rPr lang="en-US" altLang="ja-JP" sz="2700" dirty="0" smtClean="0">
                <a:latin typeface="Helvetica 55 Roman" pitchFamily="34" charset="0"/>
              </a:rPr>
              <a:t>2007/2010/2013/2016</a:t>
            </a:r>
            <a:r>
              <a:rPr lang="en-US" altLang="ja-JP" sz="2700" dirty="0" smtClean="0">
                <a:latin typeface="+mn-ea"/>
              </a:rPr>
              <a:t> </a:t>
            </a:r>
            <a:r>
              <a:rPr lang="ja-JP" altLang="en-US" sz="2700" dirty="0" smtClean="0">
                <a:latin typeface="+mn-ea"/>
              </a:rPr>
              <a:t>対応</a:t>
            </a:r>
            <a:endParaRPr lang="ja-JP" altLang="en-US" sz="2700" dirty="0">
              <a:latin typeface="+mn-ea"/>
            </a:endParaRPr>
          </a:p>
        </p:txBody>
      </p:sp>
      <p:sp>
        <p:nvSpPr>
          <p:cNvPr id="12" name="コンテンツ プレースホルダ 2"/>
          <p:cNvSpPr txBox="1">
            <a:spLocks/>
          </p:cNvSpPr>
          <p:nvPr/>
        </p:nvSpPr>
        <p:spPr>
          <a:xfrm>
            <a:off x="623888" y="2249488"/>
            <a:ext cx="8340725" cy="1108075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274320" indent="-2286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ja-JP" sz="3200" dirty="0">
                <a:latin typeface="Helvetica 55 Roman" pitchFamily="34" charset="0"/>
                <a:ea typeface="+mn-ea"/>
              </a:rPr>
              <a:t>PPTX</a:t>
            </a:r>
            <a:r>
              <a:rPr lang="en-US" altLang="ja-JP" sz="3200" dirty="0">
                <a:latin typeface="+mn-ea"/>
                <a:ea typeface="+mn-ea"/>
              </a:rPr>
              <a:t> </a:t>
            </a:r>
            <a:r>
              <a:rPr lang="ja-JP" altLang="en-US" sz="3200" dirty="0">
                <a:latin typeface="+mn-ea"/>
                <a:ea typeface="+mn-ea"/>
              </a:rPr>
              <a:t>ファイルから </a:t>
            </a:r>
            <a:r>
              <a:rPr lang="en-US" altLang="ja-JP" sz="3200" dirty="0" smtClean="0">
                <a:latin typeface="Helvetica 65 Medium" pitchFamily="34" charset="0"/>
                <a:ea typeface="+mn-ea"/>
              </a:rPr>
              <a:t>Flash/HTML5/</a:t>
            </a:r>
            <a:r>
              <a:rPr lang="ja-JP" altLang="en-US" sz="3200" dirty="0" smtClean="0">
                <a:latin typeface="Helvetica 65 Medium" pitchFamily="34" charset="0"/>
                <a:ea typeface="+mn-ea"/>
              </a:rPr>
              <a:t>ビデオ データ</a:t>
            </a:r>
            <a:r>
              <a:rPr lang="ja-JP" altLang="en-US" sz="3200" dirty="0" smtClean="0">
                <a:latin typeface="+mn-ea"/>
                <a:ea typeface="+mn-ea"/>
              </a:rPr>
              <a:t>の </a:t>
            </a:r>
            <a:endParaRPr lang="en-US" altLang="ja-JP" sz="3200" dirty="0">
              <a:latin typeface="+mn-ea"/>
              <a:ea typeface="+mn-ea"/>
            </a:endParaRPr>
          </a:p>
          <a:p>
            <a:pPr marL="274320" indent="-2286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en-US" altLang="ja-JP" sz="3200" dirty="0">
                <a:latin typeface="Helvetica 55 Roman" pitchFamily="34" charset="0"/>
                <a:ea typeface="+mn-ea"/>
              </a:rPr>
              <a:t>   Web</a:t>
            </a:r>
            <a:r>
              <a:rPr lang="en-US" altLang="ja-JP" sz="3200" dirty="0">
                <a:latin typeface="+mn-ea"/>
                <a:ea typeface="+mn-ea"/>
              </a:rPr>
              <a:t> </a:t>
            </a:r>
            <a:r>
              <a:rPr lang="ja-JP" altLang="en-US" sz="3200" dirty="0">
                <a:latin typeface="+mn-ea"/>
                <a:ea typeface="+mn-ea"/>
              </a:rPr>
              <a:t>コンテンツ、プレゼンテーション、バナーを作成</a:t>
            </a:r>
          </a:p>
        </p:txBody>
      </p:sp>
    </p:spTree>
    <p:custDataLst>
      <p:tags r:id="rId1"/>
    </p:custData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26"/>
          <p:cNvGrpSpPr>
            <a:grpSpLocks/>
          </p:cNvGrpSpPr>
          <p:nvPr/>
        </p:nvGrpSpPr>
        <p:grpSpPr bwMode="auto">
          <a:xfrm>
            <a:off x="4859338" y="2344738"/>
            <a:ext cx="3457575" cy="1223962"/>
            <a:chOff x="4860032" y="2344688"/>
            <a:chExt cx="3456384" cy="1224136"/>
          </a:xfrm>
        </p:grpSpPr>
        <p:sp>
          <p:nvSpPr>
            <p:cNvPr id="23" name="角丸四角形 22"/>
            <p:cNvSpPr/>
            <p:nvPr/>
          </p:nvSpPr>
          <p:spPr>
            <a:xfrm>
              <a:off x="4860032" y="2344688"/>
              <a:ext cx="3456384" cy="1224136"/>
            </a:xfrm>
            <a:prstGeom prst="roundRect">
              <a:avLst/>
            </a:prstGeom>
            <a:solidFill>
              <a:srgbClr val="F8B53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7" name="テキスト プレースホルダ 1"/>
            <p:cNvSpPr txBox="1">
              <a:spLocks/>
            </p:cNvSpPr>
            <p:nvPr/>
          </p:nvSpPr>
          <p:spPr>
            <a:xfrm>
              <a:off x="5508290" y="2708277"/>
              <a:ext cx="2159868" cy="677959"/>
            </a:xfrm>
            <a:prstGeom prst="rect">
              <a:avLst/>
            </a:prstGeom>
          </p:spPr>
          <p:txBody>
            <a:bodyPr>
              <a:normAutofit/>
            </a:bodyPr>
            <a:lstStyle/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2800" b="1" kern="0" dirty="0">
                  <a:solidFill>
                    <a:schemeClr val="bg1"/>
                  </a:solidFill>
                  <a:latin typeface="MS UI Gothic" pitchFamily="50" charset="-128"/>
                  <a:ea typeface="MS UI Gothic" pitchFamily="50" charset="-128"/>
                </a:rPr>
                <a:t>強調 </a:t>
              </a:r>
              <a:r>
                <a:rPr lang="en-US" altLang="ja-JP" sz="2800" b="1" kern="0" dirty="0">
                  <a:solidFill>
                    <a:schemeClr val="bg1"/>
                  </a:solidFill>
                  <a:latin typeface="MS UI Gothic" pitchFamily="50" charset="-128"/>
                  <a:ea typeface="MS UI Gothic" pitchFamily="50" charset="-128"/>
                </a:rPr>
                <a:t>–</a:t>
              </a:r>
              <a:r>
                <a:rPr lang="ja-JP" altLang="en-US" sz="2800" b="1" kern="0" dirty="0">
                  <a:solidFill>
                    <a:schemeClr val="bg1"/>
                  </a:solidFill>
                  <a:latin typeface="MS UI Gothic" pitchFamily="50" charset="-128"/>
                  <a:ea typeface="MS UI Gothic" pitchFamily="50" charset="-128"/>
                </a:rPr>
                <a:t> スピン</a:t>
              </a:r>
            </a:p>
          </p:txBody>
        </p:sp>
      </p:grp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107950" y="601663"/>
            <a:ext cx="8748713" cy="1314450"/>
          </a:xfrm>
        </p:spPr>
        <p:txBody>
          <a:bodyPr rtlCol="0"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ja-JP" altLang="en-US" sz="3600" dirty="0" smtClean="0">
                <a:solidFill>
                  <a:schemeClr val="accent1">
                    <a:lumMod val="75000"/>
                  </a:schemeClr>
                </a:solidFill>
              </a:rPr>
              <a:t>アニメーション効果 </a:t>
            </a:r>
            <a:r>
              <a:rPr lang="en-US" altLang="ja-JP" sz="3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altLang="ja-JP" sz="3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altLang="ja-JP" sz="3600" dirty="0" smtClean="0">
                <a:solidFill>
                  <a:schemeClr val="accent1">
                    <a:lumMod val="75000"/>
                  </a:schemeClr>
                </a:solidFill>
              </a:rPr>
              <a:t>			</a:t>
            </a:r>
            <a:r>
              <a:rPr lang="ja-JP" altLang="en-US" sz="3600" dirty="0" smtClean="0">
                <a:solidFill>
                  <a:schemeClr val="accent1">
                    <a:lumMod val="75000"/>
                  </a:schemeClr>
                </a:solidFill>
              </a:rPr>
              <a:t>画像切り替え効果に対応</a:t>
            </a:r>
            <a:endParaRPr lang="ja-JP" alt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4" name="グループ化 24"/>
          <p:cNvGrpSpPr>
            <a:grpSpLocks/>
          </p:cNvGrpSpPr>
          <p:nvPr/>
        </p:nvGrpSpPr>
        <p:grpSpPr bwMode="auto">
          <a:xfrm>
            <a:off x="660400" y="4724400"/>
            <a:ext cx="3095625" cy="1225550"/>
            <a:chOff x="660326" y="4725144"/>
            <a:chExt cx="3096344" cy="1224136"/>
          </a:xfrm>
        </p:grpSpPr>
        <p:sp>
          <p:nvSpPr>
            <p:cNvPr id="22" name="角丸四角形 21"/>
            <p:cNvSpPr/>
            <p:nvPr/>
          </p:nvSpPr>
          <p:spPr>
            <a:xfrm>
              <a:off x="660326" y="4725144"/>
              <a:ext cx="3096344" cy="1224136"/>
            </a:xfrm>
            <a:prstGeom prst="roundRect">
              <a:avLst/>
            </a:prstGeom>
            <a:solidFill>
              <a:srgbClr val="F84C5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8" name="テキスト プレースホルダ 1"/>
            <p:cNvSpPr txBox="1">
              <a:spLocks/>
            </p:cNvSpPr>
            <p:nvPr/>
          </p:nvSpPr>
          <p:spPr>
            <a:xfrm>
              <a:off x="900095" y="5013736"/>
              <a:ext cx="2664444" cy="675495"/>
            </a:xfrm>
            <a:prstGeom prst="rect">
              <a:avLst/>
            </a:prstGeom>
          </p:spPr>
          <p:txBody>
            <a:bodyPr>
              <a:normAutofit/>
            </a:bodyPr>
            <a:lstStyle/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2800" b="1" kern="0" dirty="0">
                  <a:solidFill>
                    <a:schemeClr val="bg1"/>
                  </a:solidFill>
                  <a:latin typeface="MS UI Gothic" pitchFamily="50" charset="-128"/>
                  <a:ea typeface="MS UI Gothic" pitchFamily="50" charset="-128"/>
                </a:rPr>
                <a:t>終了</a:t>
              </a:r>
              <a:r>
                <a:rPr lang="en-US" altLang="ja-JP" sz="2800" b="1" kern="0" dirty="0">
                  <a:solidFill>
                    <a:schemeClr val="bg1"/>
                  </a:solidFill>
                  <a:latin typeface="MS UI Gothic" pitchFamily="50" charset="-128"/>
                  <a:ea typeface="MS UI Gothic" pitchFamily="50" charset="-128"/>
                </a:rPr>
                <a:t>-</a:t>
              </a:r>
              <a:r>
                <a:rPr lang="ja-JP" altLang="en-US" sz="2800" b="1" kern="0" dirty="0">
                  <a:solidFill>
                    <a:schemeClr val="bg1"/>
                  </a:solidFill>
                  <a:latin typeface="MS UI Gothic" pitchFamily="50" charset="-128"/>
                  <a:ea typeface="MS UI Gothic" pitchFamily="50" charset="-128"/>
                </a:rPr>
                <a:t> フェード</a:t>
              </a:r>
            </a:p>
          </p:txBody>
        </p:sp>
      </p:grpSp>
      <p:grpSp>
        <p:nvGrpSpPr>
          <p:cNvPr id="5" name="グループ化 25"/>
          <p:cNvGrpSpPr>
            <a:grpSpLocks/>
          </p:cNvGrpSpPr>
          <p:nvPr/>
        </p:nvGrpSpPr>
        <p:grpSpPr bwMode="auto">
          <a:xfrm>
            <a:off x="4932363" y="4724400"/>
            <a:ext cx="3384550" cy="1225550"/>
            <a:chOff x="4932040" y="4725144"/>
            <a:chExt cx="3384940" cy="1224136"/>
          </a:xfrm>
        </p:grpSpPr>
        <p:sp>
          <p:nvSpPr>
            <p:cNvPr id="24" name="角丸四角形 23"/>
            <p:cNvSpPr/>
            <p:nvPr/>
          </p:nvSpPr>
          <p:spPr>
            <a:xfrm>
              <a:off x="4932040" y="4725144"/>
              <a:ext cx="3384940" cy="1224136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9" name="テキスト プレースホルダ 1"/>
            <p:cNvSpPr txBox="1">
              <a:spLocks/>
            </p:cNvSpPr>
            <p:nvPr/>
          </p:nvSpPr>
          <p:spPr>
            <a:xfrm>
              <a:off x="4932040" y="4833812"/>
              <a:ext cx="3384940" cy="1006800"/>
            </a:xfrm>
            <a:prstGeom prst="rect">
              <a:avLst/>
            </a:prstGeom>
          </p:spPr>
          <p:txBody>
            <a:bodyPr>
              <a:normAutofit/>
            </a:bodyPr>
            <a:lstStyle/>
            <a:p>
              <a:pPr marL="342900" indent="-342900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2800" b="1" kern="0" dirty="0">
                  <a:solidFill>
                    <a:schemeClr val="bg1"/>
                  </a:solidFill>
                  <a:latin typeface="MS UI Gothic" pitchFamily="50" charset="-128"/>
                  <a:ea typeface="MS UI Gothic" pitchFamily="50" charset="-128"/>
                </a:rPr>
                <a:t>その他 </a:t>
              </a:r>
              <a:r>
                <a:rPr lang="en-US" altLang="ja-JP" sz="2800" b="1" kern="0" dirty="0">
                  <a:solidFill>
                    <a:schemeClr val="bg1"/>
                  </a:solidFill>
                  <a:latin typeface="MS UI Gothic" pitchFamily="50" charset="-128"/>
                  <a:ea typeface="MS UI Gothic" pitchFamily="50" charset="-128"/>
                </a:rPr>
                <a:t>–</a:t>
              </a:r>
              <a:r>
                <a:rPr lang="ja-JP" altLang="en-US" sz="2800" b="1" kern="0" dirty="0">
                  <a:solidFill>
                    <a:schemeClr val="bg1"/>
                  </a:solidFill>
                  <a:latin typeface="MS UI Gothic" pitchFamily="50" charset="-128"/>
                  <a:ea typeface="MS UI Gothic" pitchFamily="50" charset="-128"/>
                </a:rPr>
                <a:t> </a:t>
              </a:r>
              <a:endParaRPr lang="en-US" altLang="ja-JP" sz="2800" b="1" kern="0" dirty="0" smtClean="0">
                <a:solidFill>
                  <a:schemeClr val="bg1"/>
                </a:solidFill>
                <a:latin typeface="MS UI Gothic" pitchFamily="50" charset="-128"/>
                <a:ea typeface="MS UI Gothic" pitchFamily="50" charset="-128"/>
              </a:endParaRPr>
            </a:p>
            <a:p>
              <a:pPr marL="342900" indent="-342900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2800" b="1" kern="0" dirty="0" smtClean="0">
                  <a:solidFill>
                    <a:schemeClr val="bg1"/>
                  </a:solidFill>
                  <a:latin typeface="MS UI Gothic" pitchFamily="50" charset="-128"/>
                  <a:ea typeface="MS UI Gothic" pitchFamily="50" charset="-128"/>
                </a:rPr>
                <a:t>直線</a:t>
              </a:r>
              <a:r>
                <a:rPr lang="ja-JP" altLang="en-US" sz="2800" b="1" kern="0" dirty="0">
                  <a:solidFill>
                    <a:schemeClr val="bg1"/>
                  </a:solidFill>
                  <a:latin typeface="MS UI Gothic" pitchFamily="50" charset="-128"/>
                  <a:ea typeface="MS UI Gothic" pitchFamily="50" charset="-128"/>
                </a:rPr>
                <a:t>に沿って移動</a:t>
              </a:r>
            </a:p>
          </p:txBody>
        </p:sp>
      </p:grpSp>
      <p:grpSp>
        <p:nvGrpSpPr>
          <p:cNvPr id="6" name="グループ化 31"/>
          <p:cNvGrpSpPr>
            <a:grpSpLocks/>
          </p:cNvGrpSpPr>
          <p:nvPr/>
        </p:nvGrpSpPr>
        <p:grpSpPr bwMode="auto">
          <a:xfrm>
            <a:off x="684213" y="2349500"/>
            <a:ext cx="3095625" cy="1223963"/>
            <a:chOff x="683568" y="2348880"/>
            <a:chExt cx="3096344" cy="1224136"/>
          </a:xfrm>
        </p:grpSpPr>
        <p:sp>
          <p:nvSpPr>
            <p:cNvPr id="30" name="角丸四角形 29"/>
            <p:cNvSpPr/>
            <p:nvPr/>
          </p:nvSpPr>
          <p:spPr>
            <a:xfrm>
              <a:off x="683568" y="2348880"/>
              <a:ext cx="3096344" cy="122413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683568" y="2709294"/>
              <a:ext cx="3096344" cy="5223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2800" b="1" dirty="0">
                  <a:solidFill>
                    <a:schemeClr val="bg1"/>
                  </a:solidFill>
                  <a:latin typeface="+mn-ea"/>
                  <a:ea typeface="+mn-ea"/>
                </a:rPr>
                <a:t>開始 </a:t>
              </a:r>
              <a:r>
                <a:rPr lang="en-US" altLang="ja-JP" sz="2800" b="1" dirty="0">
                  <a:solidFill>
                    <a:schemeClr val="bg1"/>
                  </a:solidFill>
                  <a:latin typeface="+mn-ea"/>
                  <a:ea typeface="+mn-ea"/>
                </a:rPr>
                <a:t>– </a:t>
              </a:r>
              <a:r>
                <a:rPr lang="ja-JP" altLang="en-US" sz="2800" b="1" dirty="0">
                  <a:solidFill>
                    <a:schemeClr val="bg1"/>
                  </a:solidFill>
                  <a:latin typeface="+mn-ea"/>
                  <a:ea typeface="+mn-ea"/>
                </a:rPr>
                <a:t>スライドイン</a:t>
              </a:r>
            </a:p>
          </p:txBody>
        </p:sp>
      </p:grpSp>
      <p:pic>
        <p:nvPicPr>
          <p:cNvPr id="4103" name="Picture 3" descr="W:\iSpringSolutions\03_Marketing\Web\logo\ispring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5463" y="188913"/>
            <a:ext cx="2017712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7.40741E-7 L -0.3151 -7.40741E-7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6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 1"/>
          <p:cNvSpPr>
            <a:spLocks noGrp="1"/>
          </p:cNvSpPr>
          <p:nvPr>
            <p:ph type="body" idx="1"/>
          </p:nvPr>
        </p:nvSpPr>
        <p:spPr>
          <a:xfrm>
            <a:off x="252413" y="3073400"/>
            <a:ext cx="8280400" cy="647700"/>
          </a:xfrm>
        </p:spPr>
        <p:txBody>
          <a:bodyPr rtlCol="0">
            <a:normAutofit/>
          </a:bodyPr>
          <a:lstStyle/>
          <a:p>
            <a:pPr marL="274320" indent="-228600" eaLnBrk="1" fontAlgn="auto" hangingPunct="1">
              <a:spcAft>
                <a:spcPts val="0"/>
              </a:spcAft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ja-JP" dirty="0" smtClean="0">
                <a:latin typeface="+mn-ea"/>
              </a:rPr>
              <a:t>Flash </a:t>
            </a:r>
            <a:r>
              <a:rPr lang="ja-JP" altLang="en-US" dirty="0" smtClean="0">
                <a:latin typeface="+mn-ea"/>
              </a:rPr>
              <a:t>ムービー、</a:t>
            </a:r>
            <a:r>
              <a:rPr lang="en-US" altLang="ja-JP" dirty="0" smtClean="0">
                <a:latin typeface="+mn-ea"/>
              </a:rPr>
              <a:t>YouTube </a:t>
            </a:r>
            <a:r>
              <a:rPr lang="ja-JP" altLang="en-US" dirty="0" smtClean="0">
                <a:latin typeface="+mn-ea"/>
              </a:rPr>
              <a:t>動画を埋め込み</a:t>
            </a:r>
            <a:endParaRPr lang="en-US" altLang="ja-JP" dirty="0" smtClean="0">
              <a:latin typeface="+mn-ea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0" y="1350963"/>
            <a:ext cx="8893175" cy="7826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 smtClean="0">
                <a:solidFill>
                  <a:schemeClr val="accent1">
                    <a:lumMod val="75000"/>
                  </a:schemeClr>
                </a:solidFill>
              </a:rPr>
              <a:t>音声や映像を使用した表現豊かな </a:t>
            </a:r>
            <a:r>
              <a:rPr lang="en-US" altLang="ja-JP" sz="3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altLang="ja-JP" sz="3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altLang="ja-JP" sz="3600" dirty="0" smtClean="0">
                <a:solidFill>
                  <a:schemeClr val="accent1">
                    <a:lumMod val="75000"/>
                  </a:schemeClr>
                </a:solidFill>
              </a:rPr>
              <a:t>Flash/HTML5/</a:t>
            </a:r>
            <a:r>
              <a:rPr lang="ja-JP" altLang="en-US" sz="3600" dirty="0" smtClean="0">
                <a:solidFill>
                  <a:schemeClr val="accent1">
                    <a:lumMod val="75000"/>
                  </a:schemeClr>
                </a:solidFill>
              </a:rPr>
              <a:t>ビデオ </a:t>
            </a:r>
            <a:r>
              <a:rPr lang="ja-JP" altLang="en-US" sz="3600" dirty="0">
                <a:solidFill>
                  <a:schemeClr val="accent1">
                    <a:lumMod val="75000"/>
                  </a:schemeClr>
                </a:solidFill>
              </a:rPr>
              <a:t>データ</a:t>
            </a:r>
            <a:r>
              <a:rPr lang="en-US" altLang="ja-JP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ja-JP" altLang="en-US" sz="3600" dirty="0" smtClean="0">
                <a:solidFill>
                  <a:schemeClr val="accent1">
                    <a:lumMod val="75000"/>
                  </a:schemeClr>
                </a:solidFill>
              </a:rPr>
              <a:t>を</a:t>
            </a:r>
            <a:r>
              <a:rPr lang="en-US" altLang="ja-JP" sz="3600" dirty="0" smtClean="0">
                <a:solidFill>
                  <a:schemeClr val="accent1">
                    <a:lumMod val="75000"/>
                  </a:schemeClr>
                </a:solidFill>
              </a:rPr>
              <a:t>…</a:t>
            </a:r>
            <a:endParaRPr lang="ja-JP" alt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テキスト プレースホルダ 1"/>
          <p:cNvSpPr txBox="1">
            <a:spLocks/>
          </p:cNvSpPr>
          <p:nvPr/>
        </p:nvSpPr>
        <p:spPr>
          <a:xfrm>
            <a:off x="250825" y="2209800"/>
            <a:ext cx="8605838" cy="863600"/>
          </a:xfrm>
          <a:prstGeom prst="rect">
            <a:avLst/>
          </a:prstGeom>
        </p:spPr>
        <p:txBody>
          <a:bodyPr/>
          <a:lstStyle/>
          <a:p>
            <a:pPr marL="274320" indent="-2286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ja-JP" altLang="en-US" sz="3200" dirty="0">
                <a:latin typeface="+mn-ea"/>
                <a:ea typeface="+mn-ea"/>
              </a:rPr>
              <a:t>ナレーションの録音、音楽ファイルのインポート</a:t>
            </a:r>
          </a:p>
        </p:txBody>
      </p:sp>
      <p:pic>
        <p:nvPicPr>
          <p:cNvPr id="2053" name="Picture 5" descr="C:\Users\yurio\AppData\Local\Microsoft\Windows\Temporary Internet Files\Content.IE5\63BEDPCP\MC90038925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8400" y="4437063"/>
            <a:ext cx="1579563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3" descr="W:\iSpringSolutions\03_Marketing\Web\logo\ispring_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488" y="188913"/>
            <a:ext cx="2016125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755650" y="765175"/>
            <a:ext cx="5472113" cy="863600"/>
          </a:xfrm>
        </p:spPr>
        <p:txBody>
          <a:bodyPr rtlCol="0"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ja-JP" altLang="en-US" sz="3600" dirty="0" smtClean="0">
                <a:solidFill>
                  <a:schemeClr val="accent1">
                    <a:lumMod val="75000"/>
                  </a:schemeClr>
                </a:solidFill>
              </a:rPr>
              <a:t>お問い合わせ窓口</a:t>
            </a:r>
            <a:endParaRPr lang="ja-JP" alt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147" name="Picture 3" descr="W:\iSpringSolutions\03_Marketing\Web\logo\ispring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5463" y="188913"/>
            <a:ext cx="2017712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コンテンツ プレースホルダ 2"/>
          <p:cNvSpPr txBox="1">
            <a:spLocks/>
          </p:cNvSpPr>
          <p:nvPr/>
        </p:nvSpPr>
        <p:spPr>
          <a:xfrm>
            <a:off x="1042988" y="1916113"/>
            <a:ext cx="7058025" cy="1728787"/>
          </a:xfrm>
          <a:prstGeom prst="rect">
            <a:avLst/>
          </a:prstGeom>
        </p:spPr>
        <p:txBody>
          <a:bodyPr/>
          <a:lstStyle/>
          <a:p>
            <a:pPr marL="274320" indent="-2286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ja-JP" altLang="en-US" sz="2800" dirty="0">
                <a:latin typeface="+mn-ea"/>
                <a:ea typeface="+mn-ea"/>
              </a:rPr>
              <a:t>評価中のご質問、お見積り作成に関しては、</a:t>
            </a:r>
            <a:endParaRPr lang="en-US" altLang="ja-JP" sz="2800" dirty="0">
              <a:latin typeface="+mn-ea"/>
              <a:ea typeface="+mn-ea"/>
            </a:endParaRPr>
          </a:p>
          <a:p>
            <a:pPr marL="274320" indent="-2286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ja-JP" altLang="en-US" sz="2800" dirty="0">
                <a:latin typeface="+mn-ea"/>
                <a:ea typeface="+mn-ea"/>
              </a:rPr>
              <a:t>以下のお問い合わせフォームより</a:t>
            </a:r>
            <a:endParaRPr lang="en-US" altLang="ja-JP" sz="2800" dirty="0">
              <a:latin typeface="+mn-ea"/>
              <a:ea typeface="+mn-ea"/>
            </a:endParaRPr>
          </a:p>
          <a:p>
            <a:pPr marL="274320" indent="-2286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ja-JP" altLang="en-US" sz="2800" dirty="0">
                <a:latin typeface="+mn-ea"/>
                <a:ea typeface="+mn-ea"/>
              </a:rPr>
              <a:t>お気軽にご連絡ください。</a:t>
            </a:r>
            <a:r>
              <a:rPr lang="en-US" altLang="ja-JP" sz="2800" dirty="0">
                <a:latin typeface="+mn-ea"/>
                <a:ea typeface="+mn-ea"/>
              </a:rPr>
              <a:t> </a:t>
            </a:r>
            <a:endParaRPr lang="ja-JP" altLang="en-US" sz="2800" dirty="0">
              <a:latin typeface="+mn-ea"/>
              <a:ea typeface="+mn-ea"/>
            </a:endParaRPr>
          </a:p>
        </p:txBody>
      </p:sp>
      <p:sp>
        <p:nvSpPr>
          <p:cNvPr id="20" name="コンテンツ プレースホルダ 2"/>
          <p:cNvSpPr txBox="1">
            <a:spLocks/>
          </p:cNvSpPr>
          <p:nvPr/>
        </p:nvSpPr>
        <p:spPr>
          <a:xfrm>
            <a:off x="1187450" y="3716338"/>
            <a:ext cx="5400675" cy="720725"/>
          </a:xfrm>
          <a:prstGeom prst="rect">
            <a:avLst/>
          </a:prstGeom>
        </p:spPr>
        <p:txBody>
          <a:bodyPr/>
          <a:lstStyle/>
          <a:p>
            <a:pPr marL="274320" indent="-2286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en-US" altLang="ja-JP" sz="2800" u="sng" dirty="0">
                <a:ea typeface="ＭＳ Ｐゴシック" pitchFamily="50" charset="-128"/>
              </a:rPr>
              <a:t>http://www.xlsoft.com/jp/qa/</a:t>
            </a:r>
            <a:endParaRPr lang="ja-JP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pic>
        <p:nvPicPr>
          <p:cNvPr id="6150" name="Picture 2" descr="エクセルソフト株式会社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43663" y="5084763"/>
            <a:ext cx="2109787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0&quot; unique_id=&quot;10001&quot;&gt;&lt;/object&gt;&lt;/database&gt;"/>
  <p:tag name="MMPROD_NEXTUNIQUEID" val="10009"/>
  <p:tag name="GENSWF_MOVIE_ONCLICK_URL" val="http://"/>
  <p:tag name="GENSWF_MOVIE_ONCLICK_URL_TARGET" val="_self"/>
  <p:tag name="GENSWF_MOVIE_PRESENTATION_END_URL" val="http://"/>
  <p:tag name="GENSWF_MOVIE_PRESENTATION_END_URL_TARGET" val="_self"/>
  <p:tag name="FLASHSPRING_BG_AUDIO_DURATION_TAG" val="0.0000000"/>
  <p:tag name="FLASHSPRING_PRESENTATION_REFERENCES" val="W&#10;http://www.xlsoft.com/jp/qa/&#10;http://www.xlsoft.com/jp/qa/&#10;_blank&#10;|&#10;"/>
  <p:tag name="ISPRING_ULTRA_SCORM_COURSE_ID" val="E7F0D882-E147-40C8-8593-8759EC9C55B7"/>
  <p:tag name="ISPRING_SCORM_RATE_SLIDES" val="1"/>
  <p:tag name="ISPRING_SCORM_PASSING_SCORE" val="100.0000000000"/>
  <p:tag name="ISPRINGONLINEFOLDERID" val="0"/>
  <p:tag name="ISPRINGONLINEFOLDERPATH" val="Content List"/>
  <p:tag name="ISPRING_PRESENTATION_INFO" val="&lt;?xml version=&quot;1.0&quot; encoding=&quot;UTF-8&quot; standalone=&quot;no&quot; ?&gt;&#10;&lt;presentation&gt;&#10;&#10;  &lt;slides&gt;&#10;    &lt;slide duration=&quot;5000&quot; id=&quot;{65B2DD69-8F77-4FD9-8973-FF389FD41E8E}&quot; pptId=&quot;256&quot; transitionDuration=&quot;0&quot;/&gt;&#10;    &lt;slide duration=&quot;8254&quot; id=&quot;{55E2EA90-0FBF-4478-9FD8-235179968BEE}&quot; pptId=&quot;259&quot; transitionDuration=&quot;500&quot;/&gt;&#10;    &lt;slide duration=&quot;5001&quot; id=&quot;{B5F1C30A-828F-4325-832F-09BB026F0517}&quot; pptId=&quot;257&quot; transitionDuration=&quot;500&quot;/&gt;&#10;    &lt;slide duration=&quot;7290&quot; id=&quot;{D694C247-4A67-4CC6-A554-78021C1EF69C}&quot; pptId=&quot;258&quot; transitionDuration=&quot;0&quot;/&gt;&#10;    &lt;slide duration=&quot;5000&quot; id=&quot;{386E2D20-B4B2-4130-80AB-0972B6158E90}&quot; pptId=&quot;261&quot; transitionDuration=&quot;500&quot;/&gt;&#10;  &lt;/slides&gt;&#10;&#10;&lt;/presentation&gt;&#10;"/>
  <p:tag name="ISPRING_RESOURCE_PATHS_HASH_2" val="e156ddff9b545924ce621c4b786a7aa3b035ba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0"/>
  <p:tag name="ISPRINGCLOUDFOLDERPATH" val="Repository"/>
  <p:tag name="ISPRING_OUTPUT_FOLDER" val="D:\iSpringSolutions\samples"/>
  <p:tag name="ISPRING_PRESENTATION_TITLE" val="sample_ispring_converter_pro"/>
  <p:tag name="ISPRING_PLAYERS_CUSTOMIZATION" val="UEsDBBQAAgAIAC9PTk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wQUAAIACABCmVBHPTwv0cEAAADlAQAAIwAAAHVuaXZlcnNhbC1uby12aWRlby9pMThuX3ByZXNldHMueG1snZGxCsIwEIb3PkW43cRupSR1E9wcdJaaphppLyWXWh/flIp0kYBDIP/xfT8kJ3evvmNP48k6VJDzLTCD2jUWbwrOp/2mAEahxqbuHBoF6IDtqkzavMCjN2QCsViBpOAewlAKMU0TtzT42ECuG0MsJq5dL+LpHYrZFMOiwuKW9i/7M4MqyxiT19F24YBVvMe0IIy8VjA7F43cYutA/AIakwBMqsFQAmh9AngMCcCPK0CK75vnpEcK8aNikGK1nip7A1BLAwQUAAIACABCmVBHuOc88l4AAABjAAAAJQAAAHVuaXZlcnNhbC1uby12aWRlby9sb2NhbF9zZXR0aW5ncy54bWwNyr0OQEAMAODdUzTd/W0Gx2a04AEaGpH0WnFHeHu3fcPX9q8XePgKh6nDuqgQWFfbDt0dLvOQNwghkm4kpuxQDaHvslZsJZk4xhQDnEIfXzP7hMgj+TSHWwTLLvsBUEsDBBQAAgAIADBPTkdOYhnP+gIAAKoIAAAdAAAAdW5pdmVyc2FsLW5vLXZpZGVvL3BsYXllci54bWytVU1v2zAMPWfA/oOhe6QkXdc2sFN0BYId1qFA1m23QLUZW4steZLcNP31kyx/wylaYAcHMcX3SJGPtH/9nKXeE0jFBA/QHM+QBzwUEeNxgB5+rKeX6Hrl5yk9gvQiUKFkuTa+91QnAeoYsCFCHosCVHBmCWk65WL6xCIQyMslE5LpowlxbkI0ARdnyDNArgKUaJ0vCTkcDpgp489jJdLCUisciozkEhRwDZK4bCrgMtfvxxJ9zEHVDG8gME8meB/2rFgPeDjDQsZkMZvNye+7b5swgYxOGVea8hDQ6uOHSVnIRxru70RUpKCsbeI78g1obeOWtomvl2x+yT0lwwA5h20GStEYFE55jIjDkhGwv0upSioe1aO1vGrPKt7Sb2vft7Vb2UbSOufFY8pUYo66kNY6CvRJP6qfldct1fFQq2NtmZAn4W/BJETl689GiLM58mxiaxpqIY+35tRopOoNbvqJXT+xdcWN8HATZNNSIHeBxqm8N1aHENW33QHVhYS6VBO/FO93KiW1SlhpWYBPBsYKS/pgn7grV01qG+InOkvP39Ab6zdozR/1WmdKwP9ozFdD1NSE8Qie18z4aMhMsTWYLlgb1nmKbcw2J1U8Zh1d90wux6pb5iKepjIGM3kR1ZS0dnIKCpIq4xIWcoDtHJwEJyxOUvPoUYbh6UmajMr9KEPn4CQ4FeF+BNqYmzKSYR0HYmoU5JORdeKHhdIiYy+lPHt7Ri9LHTYjd5OzZuAuZq+PYn90ejHqQdqhkdVl/3X2VX14bwdYq9ZnmztLT61mHkAXufOqZ6HIBz4R7GiR6ttuTvU+7EAHOY9NxzjXL6N3cdiwF/ASsDIJ0OdL8906sMh+A+dnpnYtg+mnWTu98KXpVMSd4HUdMCblm/stK1pv+ap1ruunOuybGj4xODiMm6kvRh2xFAWPBj3EefsRUanZaTcSaHPBi/kV8lLYmb/zhVGsyAP0adHc+er8qsaWed27wC6Xd+ioSrhVEKl03VzEr3bD6h9QSwMEFAACAAgAQplQR7d+K21kAQAA7wIAADIAAAB1bml2ZXJzYWwtbm8tdmlkZW8vc2tpbl9jdXN0b21pemF0aW9uX3NldHRpbmdzLnhtbI1Sy2ocMRC8+yuEf2AltV4DkwU9zYIPATv4POwoZrCtCSOZmKCPj8bxst54TaI+dVV3Nd2qPj9MyT7nMj9Nv4YyzekmljKl+7y9QKjfz4/z8nWJOZa8OSJ3Uxrnn7v0fV6xhuYypHFYRruyeYtReH1ISa2cahkzjCLJPPUKOc9t4zpwHdjGOUpsv/lL4o/uEvcxlfOq/eaE/diwSzkuZZfG+LKF0+r31OkGV8swTq0ubwVbox6mVsfWQIxwyX2lGgAEstwRh6uUndQEecw4hmoUBQqIcE46UYmkHFoWOtFUmO8EYpIx6ir1tHUjrY2jtkroCNFtmledrSEYiTEihABzlQsIBqNWDU1Dg1oPCA4MiKqNJgpQsMEEVr3zwnKkqBcYV2YMYHw87nG79+c6ov+9zuGc/xA8+wVn2dVbmzPm6vfPy9KKb+PTj8ehRDSNXy7Dt+vryzc/vnr3wK4mbdt+6unfUEsDBBQAAgAIAC6ZUEe/WvgboCoAANpVAAAgAAAAdW5pdmVyc2FsLW5vLXZpZGVvL3VuaXZlcnNhbC5wbmftfHlYU9far6092lYErVqCDDlorR5RMKIMAZK2UWhtK7Wt4gCkGjFahhiZgmTw1AoCIXGoxgFIEa2tCFGoJkJIbIFsJJCAVmNkiGYXAoYQt4EMZLo7oKcee85zv+f5vu/e+92HP3w22Vlr/d7x975rx70KPlsfM/PN+W9OmTJl5kcfrvl8ypS/oKdMmUp+fRp8p+nstM3w5ZX0z2M+mFIt8xmEP7xGfP/T96dMucqeYdv+F/jzG3s/3JI+ZYp7o+vfKwDpx51TpmwkfbTm/S8piboeEruKuMW5PXFO0AHP936d8+kRBPeUve3U0w+9v5+99vVFG948P+1vb/3Vf+373yx/49sD914rXx3y/cxXOt/eceDA5q0nPt/9F40p4qL1Upy+TItRXD4dHqFNBBaH1xB54uBaU/xOxpZg2l3lb0EMi7RWw2U4hm5oyiJMtVy7GyzZlIfRiPqklFNXk2QNYRmSE8rSV1x3087dXxWjwWmC6FDRSJ7rzpTQLSln4TtOh975Q+j4nbBpV8miVv7lqa4PwLIQWZzdpsHG8l77x5dL618dxziFQJO+N8f+DouAX88jWG0W15z4knLDtJUZpSEMh2uUZ/YinKbB1Gt9i+u0aWau5nSgMmh9Afic00j7QMxgKv/hAqSqgo3ZT7eSGNauwVFFFSjHitZjR3+KvaBo7quvrmwCE0c1y3s5Fupp3zG6O4Tg/cYNhpfee6165wB1tBJPM57kC/uaoUfFJCqorNrGlyXxiQlAx+hixtPFmoMZbvshLYB1QAapX+7Q1REj71s2faQiLuSDZuC6nEDT56oixLp7+TLzmZlSKJSO5CDHrnmbGh6baH5ovPWBokxMAk0cXzQPtLv8nugVF5IRCHyD+CTROabgsncb+n6ry5P1HfFcSGQWGZJ452nALdqQdTP5LIJWq63LmFkKjd7weRM0ET4pCVIpMj3yCb+3VUd8Wz4HXu06+CBPNgvXili04wm1PTkxnd41i9AqSIj3FCMV7aA0BvP0qGeQB9TaSU6w0em90FIeJWLa0Xq9yGoLgYRkJYIsSQJF+SKSou/EfDRoIucIoxIHLb940J/YahDVYA0l97AWoIF15C7z6kSv8OoiuZIqhi51CmLdKsG75w2ZBprEesMYJjWtDuS2s+eQGP3B3ByIrLY4DVinIQmJ7w4ZDvYLzXD7JQFHpKYun94OZQbj/fBfgHoGtZTJu0pBgllQJsYviO6rz7XlNOsA7hfdWZHrEfiPlWBT32lBD8WxRVgYmTt0Re+1EhstDFKqFrpCqL/uJCnBAzW/qQUluYCYodme4vc+WIf6hEkqLYb8h71J7K7mTMN74WmepHyoG8pyWwBeh8Lgv6wQpslQ/L7hiCm124h2Wbh2CZge3GQOxdxDjTV/OE/RDPgdxLt9Q6bZ5ivYWrXOvLraqmE4NAYV0EV2WuYdI/dQSiAf8pZ4T31sfGhahB+2t1dDlljRacFnkQG9LPbqXpWAweRA3eSE7l1+t9R1Ap1ZANZRRGR75gBs6fB+Xqd5tUME9EGjczjNXdDoimFPLijQCwJ7WdszhGKQDBrmmrzZUXSsH5EaJeG+bwyr34kjRhpt13zZKL+IMqxfPRqnRklyZp0kBLlC2pAw2OEFvsd83T9x7eo8HorV9P0KZpdkFLWi6ccVknx/SYGgh7rFhon+jZIb2S8ITMNOK6YIyfWzTNswm7pNHSYdOnNm6ceod1hxOySnQtks1GvwZJ+ZKPfi2SuGkbg75mCkekxAFeEjh80ejiYCs4sFeInZfNBojZTZRLv6gTMqd4+okY4iMCke03uRkusX14jYrJFWb9V0eOH54LzvoGRbD1vKWahCvIPrDg30JgGKDkGCDeMXLKL3i2dA1xAcNvA6WNLiR+RQxCdxxPiQaJl/9F3KEE1+BHVSouMw8mE+OgDuXa6q8zsosT2uQu1s+uvVuQrg+1WSo6jvmu6v8ODgbPRukkVo0IEhBhpHjHSnqU6y00/AiZYztG0r6wjhE6Z0F+otWLsjEoQXO2JaiyAybQ6vML43KLqqL/1bgdNmdMWlZ07JBcvVk8jcbmxTF9lCuWzR+QeeVQHajvAMyXthok2gwkyV9MGhbEtgb9hLLW5SfCb0VRTzSqFT/nQkO1j8FrqJBjj3rCjq2smu/bibaMn04SzH4sGsRiqsdTVsuxw4vWgFpqjAIlNmeJmLHUO7rtmZMoSbJOCnHZEFXW1TtwujhoPpvpziuP2HEG8DtA9g76XA6v141WfNjstbRDUB1WwUOBHO3U3l6cJz6aJPqet3PGTG7WABhVK13BWgLCidWY7rXlxd39KR0wlsOYNMtlzVw7EIcbDHgxM7bwiHLmW6l4I6M/owOQhmMrb/Xvoo4bA8u5venSaMYgIzoWsrMXKlAm+LKtDWAsokS6av+iqH4SA7mpKsZf4QnWla3csTfCp0GuywIgfO6mB+QsxUP4Uu/YjY0P/Ldj/Mjs9OxRyBvr4CIQhNh19ZkBZRFuBHYPqBdTA9REbHI/neYmSjzF/fZbZnCgpwRLd4MheyFJGDE294Nbpysse85Sx4nXxWQOsOTJujaOZBVlqeDGrtwPkR9zgoGn5jdXlw04/hDnfAOpugF+gyB/3QIEwtUcip9HhMnkyQ5nhwmA+KoByYILrAuivUbpgWwkvFDrXCTKOKYMUWeaM5cOYh9YRIeqTRHOwrj+gFIIcEwPRyIQRIdRUnVuMJt1IUhnl0+9vg+0xfKCseK1q+qg3cHu9Z8asgzW/Tjp2Fr+yID51WRBbDJIAtI8Uj2VhVSNN7K/0Wp2F7NTgVX3sbldGs2cXMO20WcHjf+2C5K/N+RX3AgimHnIDgds1qfCiIzGuEhMr0NsYuwk2fqY/XjmvJgUOSIRSTLbbNkBURChg2ydPnoR02DU9pnl+kYh8NCkTip0JGsxWJTwaT0b1iQZrb6UabALVKogc+ExpH+dSShBqe9or2auMDr5ViMXQfDCFbLahxt+nX5a2v3gR0NLf3yZEurlW7lYYeKdf+bDFMhz8KwnCamTsH0KkOm6s3CJR15Ez1qlt/FstwzS4Kzhiv8THyjjdcV58o3GLXde+IW6nrerPz3w5IHB3lMZ51Iae80K7FD1QQB8bbB1bZeMmbErY/b/34gIH/5ICH8yAd3DYMDV7kYnL7TxNlgxeinDZDED1NbRghOY2kQQ20wC/n96O1sfSnx4mm3ly9sl5lH66N0AvTa9Wgt5rAYkdZS674ji/3fYJbdh0Fa1XKZX4MGzSSvtXyJB9b4v7NRXV1/TDa6bOT6339l3GNfx7rNYmyc6/f8fddmSUJCKuF9HObKyNq5bOBCZP8XFi+nhMgqrJ7q8zRY5aEsZvTMUfc6ReH4B4tZeyGWjCu2YFNdWfUXc5auX6oCG/bgR4prTOHGIcMzeQJA1dlZNK021TrsEDjPedBHAe6OdXjPDeYxRk3w+4LlQH03j3GcHcI7yWfhkmcpbrNpfWGJU5oc6K6mliW867dJ/8LJ++yHqzE278euwGGPUd+kEWzjnX1Gq9ndINOs3E0FTWB6a7Lx9oeKQnsqKzA3jLrrVj6PrplTmwk2XrMc2uin5gFtDTpAMMyLiGtm/6zzb5boVuZLOffOx6LsdTIoXLn7HMmoSZKo7ptv8cXZfKkjT3ZKho94XCXri5wjgIg7FLMNKQHIoPoWKxqbbN8RQJ9+LnMd9cWxfU0PJpJCsvt0Saa3jLBU3XbhCv+Kkki7b9zNg3/9AOpFFRYUCfVRpOK4bR0QdpqiS4GNKFWyHR1Cbt0lnv7HRYN3hjOmr3C27iUMIs+0hlzR6oBivnc/Y9/Mkg1agsQZjkURH1kvJBDpkXKtoLhhN9sDpOYYb3t1M7hmpuK9Hf81cTTgViGz+LxwO54vKC5xWvhVzBdvOZOMPs0qkU4Yjc9UuLqNnn1mrLcROGyxI1eYkkfLI96bMV8MdsUkDgP/SCzHqLWUvAeOghAMm5pzHAgrYtpaLUV3s/5Ld69FGpt7+SIRi4YflnJ9N/ndoFshfsSpjkz/m1F/pLoO2RLivDrdOYl8CmFNaAkcht+C4gAiadl3IjnIXCNhEKz3jc8ykeKaIMzmvXgU0RABS1fdgN6LOu7iaggxPuJh5dWe1RA1hXi2xkKXXWdpUtB8JFNa6C14YjMk1Ip0BE+rR0RDqR+4MZCRUZLIZTk1hJ6aRASpnOAaknxw2mkIFhsXS5OciyAzcKS+wLtE0H+gA99LUPtCvTmtTDLtT+4lYK0+VhSukKnDucE3rHptHDKkdADOoLbGfDucbDrV015On010biuFVonnY6kPlnEiYOFuAgZU9xOQVVPCO/58mxMbZBhnWyL8Ha2I6KVvHIiKI2pbizlh17tuKSWtHrt0wE0XDDW3YGo9WmcGymQTou3P46740/CEzqYfw/Oa561EIzMyNtgRNRPa/96oK1Q48sv6jSg6dHEwyZ/a30r+VmsG3WIfNmAi0QsXYSRtrTQXo0yqYiEF7fxq/JzOphxO6Mh3aAvTvMgAM3hs+OKZRXE+OvCnrXNH5bYaX0UxEQuWUPyfu1jPFxcqGJzVV4k4DMESfVtebotpRNKHapPy75rf8oRR+aa6lWlLIr1zPR2sx0xB+DXwL3jm/INIStYgHkgBjt2TFoJ22e0//Pud4f51DbE9oo+xiLHLNRbRAY+3O95hswnbLdxOjVqE9kS+RVrNtkttVOQELI1UdHhVQz8CIMtz79ZtNW9lPCtT7EUkD9i+q/Kk5Od5pCnu6lSqyAyftcAk528CjtMubvH1nCGxDiMKOAw4sIDnwMUQsnCfQZWxHAYcjHcHtHiMewzBIEbZLRZh7Y1VpYHzzEVSPQxUlUMaG9L43ixaacDra2Svg4vSeW7FeQcZrGhMgqkG7hrjenBsEZxoDFZnq38ezbl96Mxt8W1PtOfJdW5Zv4P8oo+xF84Kpnf8phWhHft0eA6eGsjQxL92s6Zg/YC8O4hdhUdu9WBKdT0ZNa3UYakc3nn26YJacVcINyZ0oZYDVwR2E6fNrw+v/n10/b49lkgMVKy77XiLjYgZ3YBVlTiR+hCyHApWvbkkQcjzB4hJa94Rq4NCX1Psr+GGZB/gUEMd39Om/xKs4ehpIaylmQ0nTz7jM9vj/JtHq9cFZtPlytV29IwEyqsU6jwtmb8+YV+1+qH6wLsudL2iVK1dXCsyHk4NkR9lSunG2sHVQlpIc+mRDUYSvWfxER+LaLZn5Px48GP8WOfo+HRPPpo5aAKnxb4fHTU6G9fDB4A6H6Uh38f0QeFPud+kWMk1rnKF/qxJ1ff8OIMWtTYQMXgYYBOtY49j/N39iiD5ZHpDvDt8crWfT9/YpVFH9XvH76hkYmgYtJ5YkzzhK7Hzl9zaMWOgKiIpc9s8s7GpBe+vTQ09OOzyD/25YlS33nPkI9dqqmt2DGh/0efb8zK+nK8X3gv4KNLrTJW4TPGumeQYxnGkTuxXJdqRNfDB/eUT6ipgIJCreL9sdzXVU4z2xlmHYxl7Dd2p8t7RGtunyzk6czz2bzRa38gVc3jmY/9bL/EG/1DrGQv9IU7LePy+jRccyu9vWfn+GBW79a89YOrJkglhrQcdzFj/oQLKvgny79AF48LfLNzm7Tjbz02usPA5UYZ7xOIXEsbMXHEImc4hrapxu7ptv32fNa9jTNLVU6HCT+y7m05suLIzyccVrHTOrQQaWlR0kw9nDGp2Cbt4sfLn0sTGJwh+d58gkfto6YU+L87jQPvy3OM6+Ye/EwYBFX+fEidvExUrdaPVrAxY8dmYx1lQCUarMv32z9gvFAf/EzyKilci3ZLOlZ6Ej5xC+I1BUSI4agq8ai6vWk+PrY+ry3n9SpR/3NttCtxRFvJTcpaTY2A6lD+HXWz6as5J7FfrEg8EVI9w7AZbsJ1gB3IRA03tdRRhWZapAmu5qcxZRkpPQynXQPabetkSVA2lRuXOf+54kn4Tq+pH9vqkg8X+K+SnEFFSnSEwz7NlZ0fuPbThUAx9G5eGWIFwczcsNi1FwGK4vZFk89SLkNUyPpX32TIlMsVN1q7ZS8YJtogH4h3L0O9J8k0yNuYXWxSNjuOECgejYpuhZa2IYJBE+iA7kORhPtMeONcuQ6sg7JWJQ6+65s8HqkHbm3l+KIroKrfUeskAUuBgBBNXJw7StJ28BPmUcMo6j6zPHgYy0jeL/TlJDUj5ptK8cvns/la423UXAYD1I8+4Feznbjtfpbaf9iuozw4usly4kwFlNq3gRkEbmsjGgJCCC0F0h2XvVRvIpuv1PpQ1MZ6SYmAwbyUjvpxE8jOOF7EK4Yyv5uHRxLcSmMcy8ZDeu/IPXTGAHP7orxbSag65oZdltR+VGvT3jlT94R8IskE75ah8iR2jbpO0L7Eb3GgN7ve56CaVsLFoyWSI+GOavaO+0xeuSCwSdev5fwjAMvhClqIWiPhHweWeEkCVsJKgxoSC1rUtnB3d8gwNvHQ22IJDTgSzi6roGT2I2KAlnA/Uvg3LOBsPpeCrwVK9J58dteXPNbxukLxcejaqmntq5MJF8fTNWx/si86Q3JqpUSWs3OL6Jt0v93976MKrWztjr1MKF24blVahJMq2808AmKg+4TfCvjAzfnNVlR0x4bI/qc1FKGFxgI2s8pvf7rEUSZRtfs7AgFFi201Iqu4dKKHH6jKHOj42+CuuTxMGSCznLid/vx+0sB3LDEqa3h++MLn5luZse7i0eeC/WdzXPvTxTL0OL1Ys49d30wtBhRjW5XKDc84c7yRlNNHKpCl4gcz7v/wMu/8W4Zb9NHGP1Z556elEf8dNPofA7m036gkyh1jPOfYkNwxJJc5BtiOgSG4C32VFU9dDigyxnn3D4zKa2XUp7dcGyTDENwBTAlZKpKAybSqF6iVNkRAfpw/+6tt6n++n7N6cUmeeSs+4B+i3N2q/OurKXdetGmrZNZXZ++9UA02heR9i7ecwG8Ha7DZ11NfXDCJ8OFh/yEA60B5jz486PEDYzil65/XOvLVQHcITrNn6z9hIt5yK+3aNRD5afIfhtga4I37pjy9y6304p6XMFZkpJ0tN6yqerHypLi9kSdLDc4o++HFQnOi2P+XjhupebI7P296wWI1qHcQaH57R86ZlxR7Dae57oWOvTMp9KTQ/z8JnbBrwHYfwGQF1qcN4h19+MT+crg9ger6dAH6XJX1tjS7QLNfUd+b6TBWa+pbgODuHE1pEGaY6lQ57SosX2j7YfOftcsa6LD8FEt7bNO3E7FW5cjYhSWSW0rE60HorXlL6qkc10Oyof0i82ajnZJnwRgE4ViVPzu3518I6Lsyw3EHa7+jzBZbewx4k++Tew5WO2678Cl0EGl7aPkwLHF5eN6v5vEHkElyX36BFqyjlJAt+yg+HCBd0mcwMLXqGkGaMAh86j/szY7wyzX+fjy2LOppy0INfwusSr0FQv8L80bsHPDhNcW7U5LP5TycQYhkqhWCZdN+nQVuZ36LtQ/GyrkLRaORvSyp2lIhsNt8/CXNqJsSRAQj1yagzRVLDOz3V64BwYK4yxJDsx0gFLNzD1vZVtnBXUJfPhs43MWUwoVW1JwOr6BLWdOQ9i/iIdAQjNa8wnurOA7rTgiDJUAsqEDZmj9DND6kMFN8EgrJ+yKHEWtBXcoA00RzKE+jNrPYi6e19GVut9FPYacbugyGYiloL1AryM4+Q8aWP/vqXnjGLk4+OcHtIGoWSwoEvEsQMqWa9/d2E/8mSohK/DQ88afw6OaUgZKgGQbg+GoxSUnr52sAPw6gr5XQ/pXh6m/hNMuqi15JZ5aCmPqmm16814t/CaZzZ5aivpVhgXQHRZK61ACvkj2ztB4j+ld6V+8bYJLJDnuKTn9fkBb+mmSWF9hvplG9c5kcuEvMa9pOTTYjgsCue+Dd76GskAwWqRjJG2NuyBA6QQ2VRTrBNhFsQvmW7l3Cfat6/UxsjZQeTRRiQXuR9lxOiq7mzxmigztrYd0+R9ZTxNvZDTvIuhNMsE7gjHxXMgsxFVySFpoHIBZoVB6Qg7njSx89PnLYZkADOvApuQuxDL6SwfBoZYvXjvNMoGhDuoPadMWLA4wa+iAMk72H7qz7V5Zq67gFTVLapNCTQv8/KPSOgZ31dJ2CvtyeTux6caV7pdm9p90X3Lze9M+7jDG4kp5k/fn+/qe3FjdcmhMS+HIDvlFlH86W95pEpgtT39jbrU6OEEkq/3u2JfkjfIaVn1KyivMPqz4+suN1K8RmtEVHmR8e5DvPX/D8AyLzw3F7f73lD7viVroc84X0DwF9j417cOvJF9Ycd/VvNS8g73SZ9+LJPwRDvzPuh2vL/rC3v5fLYT8l/aGW+y2XZ9cvl06K9D9QpHy3UqztkYdcZG4OKht/8FRGURd0KYaGH+UjMbnWLhXd+ENow2A3zdSTbT0TV00RBz2lt/HZ+GxaNwT5pv95PX5aDxqJRuYOXTWUp3O368efak8HMf69rEeGE8t62UXMYwYd4Xeb62cuh7FG0TCcyVehZS9pHYjOkNzPlkeZuh09MzY2JgpfXZU2RyxrX0hg5hFeSxB9vnKYr60jW2z3USKWlcmPMRi+df0cLqc0P0as0nQBHRHYYYpQoLNZTqlMFmPojX+22HWpgylD2Iw5G3cKzwWneap+FS2T/EI5sTse2ai2fS0nJzAryT3evU/yPIFWSm68Hz/n4d+ny/RzcIRIfLwfe46iWB2uxkA+ZOcQDW4hq731HwujpknJVvNqOrJZBzeT6cXlwZLblFwhm8yFML2/v6xhcIbkiGdj79ONJ7eg1rPeXyERC1SINwnLSoEWxDwwBEruXlyNbP5svtwTfES1IDAVAlKkarcbm3xWoNqt+NAbtmHqKFmMqt6FIxpFMVC8VHOWlPvFSzEWkTHgU9GDWUjcJPx85bRfEDMIbUw+R3IlbFrzjaGnArlNu9uGKVvMlIBBRRuCp7VChXLUjzI+Us6NklBEgsjexLrBl0ILbvYlT0JFpblctVHJoOym1pv2HSjxPqhe0ssCiqQa0kE2eR99rabbTBN+Hjzt3oaQzwOLupqsXvJwFV2Ih8IPazUSw3KVifC3f45Q3TmcxnxvCDGT0OQtyVR+FR7dArW2LIluRZ0MFP+FLkqjeucIfZspCPlVYWTi38Oj2xJwGkoZmStghGRICO1gUncaVSgtDy40ZTKrIZSs8bENI7HyfdaSdrwUqZ6+aIKw6Cjpb4X+ZGHDMokIYdnxmhtqikxlxEjaBWmW5RAqkmVt57WUBLEBbywn3YJpE7P9V/oxIu/ZKBWUEgut2AokQZjiLoAH0ph4gBAI3EEkcdjpd15yQX0bg/lh138NQXQl5csgvB/+unZfj+2liHL3Qmucl8zVfFC8shp8CU93pDxdcTgcnzYQ2fvnXOvNVtE0C/spo/2IVdkJflFPbk7VcPL5YrtOVGXP4/wz/2Qp4zI2kbBQ0xwNiU0OpjvzQoWPbKk9bS+tW507IHQ6rPK0nrpMh3aFB7cu56VIynQrhZZrDR1edHMjsgzPOxv3kraZHqV4m9pTPnxDU2bgV3Btvy/Ok3knvjSqHE4ApG9rIHv7+I9oTvas5pteCnnjxbTEPxMUhJxbyL3qtbDfVhsCq9rMyInKk1EOXUzL+vPYB1mTZWVSpP9bIhWWH9eN5TPM+V2M27dn/B9+kD0JMgkyCTIJMgkyCTIJMgkyCTIJMgkyCTIJMgkyCTIJMgkyCTIJMgkyCTIJMgnyPw2kkliW02/8zv+joCDZ4T/msrEOs9J1XEnX8bx37HhySJPX0X8sNux6EUdZK8fk5j44cr7WEOwvyxtqe/Zi03/dO8b/YkBvJd1Yy504VMUn+D/8avT/doD7fDSXPjZYK6cNpxP1DKdV3muRZZf15GhKQ9cL8ZCj2eqlJxnJ46Nr2yO+vP6KbxHF2XgRax+ckbqR3CWQCxjG+8CCXqe2+3FgZIbj4XRsWK52m+qMqDZ0o1AM0YlIj/FzX+5kiwyl3tYF9dLDVUsx14cIZc2prNT8rhjb6WEDhP/tUL6MzbCBgxGUO83WUlokZ9T1P3Pjs3pub+t9erLWdVZLUL1Ninc8VTaYenOHXW87Sas1Y5HG+4Qg+jDWaZGLf6+zyBelheJDi7C15HrXeS9BN9LiRXqutlq8MA7yuasbFlmH77INNf3O6cNLHTGPO+JSc7EuC+OEu3VLHQ0ZX9DMjcj12OEt3e/W699u4uo2ildAv+I0V6tbXLrIk5q+GnkcJx6jRrZW4+sytfekgUVHVwWyNywXGq/xopyZORHVMdRhwkOm3OKtMks8ARliDsBdS7Fr8eL08yxrM4+sEvQIAh2JTRSEopivse6qGRcumV/EXu2HdQQCowZ7dWum+K1Iv1xuY6cV9vpeH/VffEzd6bFjpLLltzDGLVnc5QVYsJJ6VQbbbagU/bYSSP8RkbdjbyGeENaaFlx0dJl3uXoe1SCYy74mB8k5UA43ppGymsA8Cxn3uTE3RDguq3WIiwBXiVgH6NT6Rsohklu+oTIIbzijOE8YvKLVt5TLZyMbKbm6LAjFFssVqzOyhG9Ruf+wGJW/1UgqrZoQp6oAqx0iYL8tN7wHbqOafN8lLDkLXEoQnquNtZ1e5hzaMYuJ50zNEEYlpnoRfkfMJ6zw4b8B6nHMw9I4okSvcKRk233DR8LVOnPu1p40tzJDUpwOjW8Ia0rfKY8y0GHEbipU613L0KRsMELyGmvKpzbr6CV64sVywzHJwHcJoUVxbe28H6VNgpDE1S2jUseQpOOGj12t69uMkOjyoVNKXaU/WaE6KsUAIn5lr1jaIvLj4YzdtUMYhX/uMKyE9khUKJwvn76tkgj7uNIb39Hcdylp15eIDkVZzUGtHTkfETJaq88uz/9hC3MbueFobZyRaFrnXqoEp+M0jhpNWZLphrsyHRZu6PEcrnnNfittp3wm7L7jqRas6PgtzHQYa9voYCwDbfeJ//a54E38hfq6T5klUO3sWm57y2ghCcsF+izEDEkf2HWn0RaMJpKtUJVqu83WJkiJvHfFGIxWOFjxxnBjQ09AVIbrhaEo65hCTDc2zYn1iRxOkkdJh9N9xwW6VdfW4lWjmTZliuAnP7r50YgqZNtJmp9Lr6FkvHXrWM59RUBIRmCXqU7agimTPiAOMGen2z6RX0DIJYzXdm12/yyebY4EHoY6UtTyHczTqHck3I/dOglMv0aiDT3tFwsGCjMcQIBqKrfvflilg+Xz1AcyPV2glwaszhBpovTh1vE33Svth0RPDgWd51ftdIn3hXJUtEbZN2H4pHw6bOn0qbCT12DNv3hsdeROC/3UeONUkklZY46YxfCskTdj3Eo5cys6EUeyttC7nqwQJdF+2h9ZvZ5aDW5rbESEAJmoQJZWvfE78KkFG70quoNcb5GnMY+Rc2x1IQsk3NysnDA4vlAApU5urQm5nrjJOIpQT8l9/NPFNMYFbqm4tOGc4ZfpyEhxYCDeihQN3SAqaVkFmgLTotZqVWZOS1nuyR7iOP1jXiXye+KM3S5e22BjSoZUq62HPQuXNWfPZGlBVb0hEyK1eVAfTg2yhiqoZ7fYtmVERhtLs6HN5ARbnbD6GC0Qtv9SSNQEhOFDegFzmNoEkZv0wWQa1aHWWQwINRl8ag41ULkXcBjPxiRXlM8RZCkVBARux9zp27POzlLdxpgGKtg/LPwKjuA+XXbB1PA8SSe1x2w3rz4eZVpWL1+Cub5B6JHcmLYoN811QMe79BCCkXSGpvuaSYNIwoRmcWglUMCol4yCqgIp42Kx/nOfheq1O7ls2COtu/28QVW3IckgBjjNoxBpeLcjew+zrNNMvXzNSLLRfMYM6JmlN69JRX6gM2p+s4DTs+v+3acP28pyQ1RZe6r6dP344PFcWAM6vUqwoRD2VD6rdMLJ76hs/aF3GPL4Nask/FlTNVQlAq1h4CRLwkWNe92+67SFfQwe+puhchEo2mDrShXpRDXyW8vqY5PmIlWCFEVHeLWcaW0CfJ2Bvjj9vg5fruqavMdfrY82hm8hDLxWnWAcDUu84DVd/+BIqANZscHnMvn+LmfslnFTEZOLtbXPZFsmtvs7VLXmzY3lql/LJrJ/3zznidHd4TXFcVskXcoOL9HIhaBSPEYi3p162Zu3rySmHXUp0PkpnzeUvhKO49PeSIM/jojgAmRrn2ZFvKLDixEKizsft3ivroYHbLB5fJxlX8EIyP7Z6Dw2nprBl1dXy+nt43lwvMA5Oyrjd7dnhlGKkwKXFjICJA/flhzwCvIp0Gr8A/PqrgjbKSWXc7q9ea/6Ojd54x5m0hYnZnHXzUUmC0kQ1DzjUNbMUulJQh8iu8Iy71ytdj4aN26LeIjnHOMRXadaWPCHt8S/rUgyvZIYaN3vk+QkdSyrRmJfy/muJ3Dny2LV8sIO1kiDX5Dq6zgQez44T4D6PBo1RZI9X+aUzOcAX4WexVeFT7ttXj3svRHLSv3UGH46yfTTGojOZkdgZAk4jY2c11d0tJ+0ha3VaKfhNE5+ikobuNBKWYnaIcHfixgWgEMJ+v0KZa7K2suhABG9ZOM28eg2DR9F+WA5LOhyj84EifPUGuXoBFlsryLTjMnvjv9Na3JSJM6by/B9N7Qbuc+k1VM1ERPBJT6XzsxpRKglM1IlA3ybafeXxZngPBZEqoVStVLnSgsc7cfhZdatwrCghGOQdTc1TaLXWJP6kRGe7VhuBoKrqnSdBDQRWPFmiM2gGiPEhggNYZdtbU8fDjnWYUlVXydzh64e8NyJZ4Of9YzeNl2AdFOg5CzaBGdsTs6ptyg+Ga80JyCsT2dkloQHWft0uAkKuYXziPrOkdu/4Ny1o6nhGXkwefQxMmncq2n0pAGR84eeRdaSthrrl+cgchuvhRm4MoPl/CytO8uPwgm6fqO6PNiRBquxOk92iNLcfxZOrYzutqZUEKMkvBIE1ziNs8Zsw4acNm/1TnLqO4+4yCF2l02cW2Gpg6zQc0u2cWvNSA5MH8jLQ8YJS65ytYR3GHeGArZ6K2vK06ldOask4iWO4nnsa6uGPSUB4RU08cdkzpABBSdCQb8pxxE6um+gBCvxz2sz25o0C5q6yFyIHIQ/kOGLI9pKWzDIeTjN71cBvwjnyZGclm6AZJOQSux38fa7SqwDxO7bibHcii1zHn41q2gqHKU3Dg9pUW3OoPvVV4NFEskpT3G1/YDmGTUf3B9JyrJXSydquPUMILsxdP2Z5LFY+8gvThR31tSuBw8RzuriribxxX4pQVAkBcQxoC6h39r8JDQQufBheY0cgA2yqJfXp1kIV/pAJE/C1ALAlbn8AvlHwgbq1U5KiZk/Jkih0oMixtyhbH/HepgkC8vT33IeLTefLjEc9lJ7mPSOYb2suUuqdT7xcD4Z8nA89LjtX3w2yNtE+WlI27cApoJZ+Y8QcyrMjEPq5BQEdsbOuXiSEnQbJ6LLBY2r3bVDdUvqI8fzL302dGPLyZ7ACeoegL26a0x/pkqK8XS1EKZrPNpye/wQOM8bjX9DCQRbdSqHzhBHbl+4a5lCun1Z4FnSnKCL9lG8c5TTwwKPzMwVfmkc3TdbqQBnOfUKs3JJfSEqQyikf/pi/0NbDjzakNU1dANuOdMuuTYFg+LU68uskXD0pShdJxqOGK4EwQ68V7UtyGsFLoR5qE9HH41jrG7wDcWHDEGfKxXStXAW1FL6dtqQrxv4NTGQlTJoFaneHA87eeZERiDro2VL6mkT4a+MMnUfd1h3VdbIf4GHbGpmJNk7SFuQbqVzcJo9rXlRiUsnAgFC73yhsXF1Wi5X73Q1DIGjBjQb5h5Xw3DJlf+DmocL3EqPD21TgMRHy/OvClJExaQEbJryCvBxEj7IsxPCfg75wKYXus6qCsWPV/Hwbd/RbC77jjxp9LiIdK71Qi/W0/S5d5yITpWtXSUMK3Q5GMRGj/SHii2LQC9gobdxwr1qYspO/PG4PVwu+Mh1jlmYu68zre6NGjYN1je5+qmK5+mHjkgsyPA15mTeWciO3Id5vCy/rZXk6CeV2S1cZw76HLnWblc57dLoqMTH2QxT9h0ep0gwTIo6DLA0sOH6x9f1g3x/Vopzri+gv5tkJMvVIUoaf4GDWcu2fgYjsDM3qLJ9HQ0qa0NtthD0Hfz+dEGXhFYDvOqItV0u1pqRP1Haimw+HvrpcK0jC4Y9C4S3jcpL122t97SUo67tBMH2cdbR2G6TyNRg4N61XOc3LPcNyfegDeA0/GdruTape6EPWMtZpda0jdt8c0FCHctzMJ4y4KYYXXdeu7el8uwOAZOr8FLVeIsDY2Su3MY4T/YKZC2uLeheGmtP/gNgLf/SF05zkPr7csOXkSMdOGK2imZynaeZuCCwSFtjHT8f1P7vdrENzw4K/eMU0ccWDffFg0Mfc8S2pP2LxqejDhcbNhKdWN7jiS31hpSznZYOL7vcaYvdj5syfoTZkpD2ziIccaQIb1O7zjf9WD8+du+cpjyvbf3OzCyjc4r73oCHQO87811ffLR2/ZrqD7765n8BUEsDBBQAAgAIAC6ZUEfWRSspTQAAAGsAAAAkAAAAdW5pdmVyc2FsLW5vLXZpZGVvL3VuaXZlcnNhbC5wbmcueG1ss7GvyM1RKEstKs7Mz7NVMtQzULK34+WyKShKLctMLVeoAIoBBSFASaHSVsnECMEtz0wpyQCqMDA2QwhmpGamZ5TYKpmbm8MF9YFmAgBQSwECAAAUAAIACAAvT05HDcAxHsABAADaAwAADwAAAAAAAAABAAAAAAAAAAAAbm9uZS9wbGF5ZXIueG1sUEsBAgAAFAACAAgAQplQRz08L9HBAAAA5QEAACMAAAAAAAAAAQAAAAAA7QEAAHVuaXZlcnNhbC1uby12aWRlby9pMThuX3ByZXNldHMueG1sUEsBAgAAFAACAAgAQplQR7jnPPJeAAAAYwAAACUAAAAAAAAAAQAAAAAA7wIAAHVuaXZlcnNhbC1uby12aWRlby9sb2NhbF9zZXR0aW5ncy54bWxQSwECAAAUAAIACAAwT05HTmIZz/oCAACqCAAAHQAAAAAAAAABAAAAAACQAwAAdW5pdmVyc2FsLW5vLXZpZGVvL3BsYXllci54bWxQSwECAAAUAAIACABCmVBHt34rbWQBAADvAgAAMgAAAAAAAAABAAAAAADFBgAAdW5pdmVyc2FsLW5vLXZpZGVvL3NraW5fY3VzdG9taXphdGlvbl9zZXR0aW5ncy54bWxQSwECAAAUAAIACAAumVBHv1r4G6AqAADaVQAAIAAAAAAAAAAAAAAAAAB5CAAAdW5pdmVyc2FsLW5vLXZpZGVvL3VuaXZlcnNhbC5wbmdQSwECAAAUAAIACAAumVBH1kUrKU0AAABrAAAAJAAAAAAAAAABAAAAAABXMwAAdW5pdmVyc2FsLW5vLXZpZGVvL3VuaXZlcnNhbC5wbmcueG1sUEsFBgAAAAAHAAcALAIAAOYzAAAAAA=="/>
  <p:tag name="ISPRING_UUID" val="{B11BE464-A9EE-427E-8954-4A11155FDF76}"/>
  <p:tag name="ISPRING_RESOURCE_FOLDER" val="D:\iSpringSolutions\iSpring_sales\Support\iSpring_problems\sample_converter_pro\"/>
  <p:tag name="ISPRING_PRESENTATION_PATH" val="D:\iSpringSolutions\iSpring_sales\Support\iSpring_problems\sample_converter_pro.pptx"/>
  <p:tag name="ISPRING_PROJECT_FOLDER_UPDATED" val="1"/>
  <p:tag name="ISPRING_RESOURCE_PATHS_HASH_PRESENTER" val="53274d133490a3b1bc2f3b42b71173fa89cdbc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  <p:tag name="GENSWF_ADVANCE_TIME" val="5"/>
  <p:tag name="ISPRING_CUSTOM_TIMING_USED" val="1"/>
  <p:tag name="ISPRING_SLIDE_ID" val="{65B2DD69-8F77-4FD9-8973-FF389FD41E8E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  <p:tag name="ISPRING_CUSTOM_TIMING_USED" val="1"/>
  <p:tag name="ISPRING_SLIDE_ID" val="{55E2EA90-0FBF-4478-9FD8-235179968BEE}"/>
  <p:tag name="GENSWF_ADVANCE_TIME" val="8.254"/>
  <p:tag name="TIMING" val="|0.001|0.5|0.5|0.5|0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  <p:tag name="GENSWF_ADVANCE_TIME" val="5.001"/>
  <p:tag name="TIMING" val="|0.001|0.5|2|0.5"/>
  <p:tag name="ISPRING_CUSTOM_TIMING_USED" val="1"/>
  <p:tag name="ISPRING_SLIDE_ID" val="{B5F1C30A-828F-4325-832F-09BB026F0517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TITLE" val="音声や音楽、映像の挿入も可能"/>
  <p:tag name="ISPRING_SLIDE_INDENT_LEVEL" val="0"/>
  <p:tag name="ISPRING_AUDIO_BITRATE" val="0"/>
  <p:tag name="ISPRING_RESOURCE_AUDIO" val="95197310.wav"/>
  <p:tag name="ISPRING_AUDIO_FULL_PATH" val="C:\Users\yurio\Desktop\ispringpro\audio\95197310.wav"/>
  <p:tag name="ISPRING_AUDIO_RELATIVE_PATH" val="ispringpro\audio\95197310.wav"/>
  <p:tag name="ISPRING_CUSTOM_TIMING_USED" val="1"/>
  <p:tag name="GENSWF_ADVANCE_TIME" val="7.29"/>
  <p:tag name="TIMING" val="|2.3|1.4|1.4"/>
  <p:tag name="ISPRING_SLIDE_ID" val="{D694C247-4A67-4CC6-A554-78021C1EF69C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  <p:tag name="GENSWF_ADVANCE_TIME" val="5"/>
  <p:tag name="ISPRING_CUSTOM_TIMING_USED" val="1"/>
  <p:tag name="ISPRING_SLIDE_ID" val="{386E2D20-B4B2-4130-80AB-0972B6158E90}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775</TotalTime>
  <Words>120</Words>
  <Application>Microsoft Office PowerPoint</Application>
  <PresentationFormat>画面に合わせる (4:3)</PresentationFormat>
  <Paragraphs>28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4" baseType="lpstr">
      <vt:lpstr>ＭＳ Ｐゴシック</vt:lpstr>
      <vt:lpstr>MS UI Gothic</vt:lpstr>
      <vt:lpstr>ＭＳ ゴシック</vt:lpstr>
      <vt:lpstr>Arial</vt:lpstr>
      <vt:lpstr>Calibri</vt:lpstr>
      <vt:lpstr>Helvetica 55 Roman</vt:lpstr>
      <vt:lpstr>Helvetica 65 Medium</vt:lpstr>
      <vt:lpstr>Wingdings</vt:lpstr>
      <vt:lpstr>Office テーマ</vt:lpstr>
      <vt:lpstr>iSpring Converter Pro 8</vt:lpstr>
      <vt:lpstr>PPTX ファイルから Flash/HTML5/ビデオ データを作成</vt:lpstr>
      <vt:lpstr>アニメーション効果     画像切り替え効果に対応</vt:lpstr>
      <vt:lpstr>音声や映像を使用した表現豊かな  Flash/HTML5/ビデオ データ を…</vt:lpstr>
      <vt:lpstr>お問い合わせ窓口</vt:lpstr>
    </vt:vector>
  </TitlesOfParts>
  <Company>XLsoft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sample_ispring_converter_pro</dc:title>
  <dc:creator>Yuri Ogata</dc:creator>
  <cp:lastModifiedBy>Fukutaro Mori</cp:lastModifiedBy>
  <cp:revision>85</cp:revision>
  <dcterms:created xsi:type="dcterms:W3CDTF">2010-08-10T18:03:32Z</dcterms:created>
  <dcterms:modified xsi:type="dcterms:W3CDTF">2015-10-19T08:10:19Z</dcterms:modified>
</cp:coreProperties>
</file>