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1" r:id="rId6"/>
  </p:sldIdLst>
  <p:sldSz cx="9144000" cy="6858000" type="screen4x3"/>
  <p:notesSz cx="6858000" cy="9144000"/>
  <p:custDataLst>
    <p:tags r:id="rId8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4C5C"/>
    <a:srgbClr val="F8B5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79" autoAdjust="0"/>
    <p:restoredTop sz="94660"/>
  </p:normalViewPr>
  <p:slideViewPr>
    <p:cSldViewPr>
      <p:cViewPr varScale="1">
        <p:scale>
          <a:sx n="90" d="100"/>
          <a:sy n="90" d="100"/>
        </p:scale>
        <p:origin x="96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98C4C08-15E2-4039-96A2-73D74F38FF85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942DB33-B98C-4BE8-8715-012A8D25F50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3817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024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0A143F-11FD-4D0F-BC2B-CE6AA681C6A1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471586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12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3C052F-DFA6-4787-B04F-4E02D9E5B848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698806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229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782939-7999-4990-9997-B49126E2E1E4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527036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33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E7AD5A-D823-4496-8822-EDE19772C85D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089890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FD6634-F55F-44C2-9478-D18AED3CBF6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8835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F221B-ED8F-41D0-B105-669FCD6BEE82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A2D53-E7EB-44DA-9914-12401C34C20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1482F-772E-40AE-8645-F115702A2A8A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794AE-6D8E-44AE-B53B-31E4DD0EAAD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82E49-1F9D-4193-AF87-DF4B536D6FA1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0C0BF-58CC-488A-A9CF-5998EE6A27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969AC-772D-466C-9454-31C7CA5EA868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06DAC-E4E9-47BC-B8B3-6D461765D8F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17733-F4EB-4F3E-977F-ED1E3F1B0CA4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41C8E-4EC6-4BAB-A2F3-79392D57471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174C3-7D93-443F-9B0B-2AC2AE52489A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3FE67-4A7E-46BE-B617-C13F36B5C0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D2D0D-F584-480E-8765-9AD2E81CA643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4CA8B-3FF9-4892-9638-AF4D6B7C87D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03E0E-7F79-42CF-91E4-E74946DDB150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8326C-3A75-4742-8D27-40F5F97CA10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4D11A-23F4-4A9A-A80F-5DD037A9F307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71310-52E3-4673-8074-E50564648C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9198D-BF8F-46F8-8438-7186495EAAF3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202AC-EA63-4AB8-830A-8E170E07DFF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E94AD-0C76-4915-93A5-C8340FE65CBF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3F6AB-04B9-4206-9032-61B88CDCCB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0DB8-7FA4-4E2F-BA62-403F537A7D8C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0ED40-CEC3-4DCE-B61B-421F68FCE94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5116A0F-2EAC-417E-96C7-4AFA06A3269F}" type="datetimeFigureOut">
              <a:rPr lang="ja-JP" altLang="en-US"/>
              <a:pPr>
                <a:defRPr/>
              </a:pPr>
              <a:t>2019/2/21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566A1DE-201E-48F6-8724-06773E8F6C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6" Type="http://schemas.openxmlformats.org/officeDocument/2006/relationships/hyperlink" Target="http://www.xlsoft.com/jp/index.html" TargetMode="External"/><Relationship Id="rId5" Type="http://schemas.openxmlformats.org/officeDocument/2006/relationships/hyperlink" Target="https://www.xlsoft.com/jp/services/xlsoft_form.html?option2=iSpring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W:\iSpringSolutions\03_Marketing\Web\logo\ispring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260350"/>
            <a:ext cx="21605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15616" y="3500438"/>
            <a:ext cx="7560308" cy="576262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ja-JP" altLang="en-US" sz="28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7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PowerPoint </a:t>
            </a:r>
            <a:r>
              <a:rPr lang="ja-JP" altLang="en-US" sz="27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 </a:t>
            </a:r>
            <a:endParaRPr lang="en-US" altLang="ja-JP" sz="2700" b="1" dirty="0" smtClean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7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27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HTML5</a:t>
            </a:r>
            <a:r>
              <a:rPr lang="en-US" altLang="ja-JP" sz="27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/</a:t>
            </a:r>
            <a:r>
              <a:rPr lang="ja-JP" altLang="en-US" sz="27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ビデオ データに、らくらく変換 </a:t>
            </a:r>
            <a:r>
              <a:rPr lang="en-US" altLang="ja-JP" sz="27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27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80063" y="6165850"/>
            <a:ext cx="3205162" cy="4318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2000" b="1" dirty="0">
                <a:solidFill>
                  <a:schemeClr val="tx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エクセルソフト株式会社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b="1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iSpring</a:t>
            </a:r>
            <a:r>
              <a:rPr kumimoji="1" lang="en-US" altLang="ja-JP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Converter Pro 9</a:t>
            </a:r>
            <a:endParaRPr kumimoji="1" lang="ja-JP" altLang="en-US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custDataLst>
      <p:tags r:id="rId1"/>
    </p:custData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3" descr="W:\iSpringSolutions\03_Marketing\Web\logo\ispring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5463" y="188913"/>
            <a:ext cx="2017712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476" y="4724400"/>
            <a:ext cx="146526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72492" y="854744"/>
            <a:ext cx="9000678" cy="1358850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PPTX</a:t>
            </a:r>
            <a:r>
              <a:rPr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ファイルから</a:t>
            </a: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HTML5/</a:t>
            </a:r>
            <a:r>
              <a:rPr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ビデオ</a:t>
            </a: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データを</a:t>
            </a:r>
            <a:r>
              <a:rPr lang="ja-JP" altLang="en-US" sz="3600" b="1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作成</a:t>
            </a:r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>
          <a:xfrm>
            <a:off x="601663" y="3573463"/>
            <a:ext cx="8542337" cy="1008062"/>
          </a:xfrm>
        </p:spPr>
        <p:txBody>
          <a:bodyPr rtlCol="0">
            <a:noAutofit/>
          </a:bodyPr>
          <a:lstStyle/>
          <a:p>
            <a:pPr marL="274320" indent="-228600" eaLnBrk="1" fontAlgn="auto" hangingPunct="1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altLang="ja-JP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Microsoft PowerPoint </a:t>
            </a:r>
            <a:r>
              <a:rPr lang="en-US" altLang="ja-JP" sz="2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2007/2010/2013/2016 </a:t>
            </a:r>
            <a:r>
              <a:rPr lang="ja-JP" altLang="en-US" sz="2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対応</a:t>
            </a:r>
            <a:endParaRPr lang="ja-JP" altLang="en-US" sz="2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コンテンツ プレースホルダ 2"/>
          <p:cNvSpPr txBox="1">
            <a:spLocks/>
          </p:cNvSpPr>
          <p:nvPr/>
        </p:nvSpPr>
        <p:spPr>
          <a:xfrm>
            <a:off x="623888" y="2249488"/>
            <a:ext cx="8340725" cy="11080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286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altLang="ja-JP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PPTX </a:t>
            </a:r>
            <a:r>
              <a:rPr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ファイルから </a:t>
            </a:r>
            <a:r>
              <a:rPr lang="en-US" altLang="ja-JP" sz="2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HTML5/</a:t>
            </a:r>
            <a:r>
              <a:rPr lang="ja-JP" altLang="en-US" sz="2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ビデオ データの </a:t>
            </a:r>
            <a:endParaRPr lang="en-US" altLang="ja-JP" sz="2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74320" indent="-2286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en-US" altLang="ja-JP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Web </a:t>
            </a:r>
            <a:r>
              <a:rPr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コンテンツ、プレゼンテーション、バナーを作成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2555776" y="4869160"/>
            <a:ext cx="2512146" cy="1256658"/>
            <a:chOff x="2941638" y="5013331"/>
            <a:chExt cx="2512146" cy="1256658"/>
          </a:xfrm>
        </p:grpSpPr>
        <p:sp>
          <p:nvSpPr>
            <p:cNvPr id="10" name="ストライプ矢印 9"/>
            <p:cNvSpPr/>
            <p:nvPr/>
          </p:nvSpPr>
          <p:spPr bwMode="auto">
            <a:xfrm>
              <a:off x="3635376" y="5013331"/>
              <a:ext cx="1298576" cy="720725"/>
            </a:xfrm>
            <a:prstGeom prst="stripedRightArrow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 bwMode="auto">
            <a:xfrm>
              <a:off x="2941638" y="5867956"/>
              <a:ext cx="2475495" cy="36933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2968783" y="5900657"/>
              <a:ext cx="2485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ワンクリックで変換 </a:t>
              </a:r>
              <a:r>
                <a:rPr kumimoji="1"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!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437112"/>
            <a:ext cx="3070846" cy="18487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8254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4859338" y="2344738"/>
            <a:ext cx="3457575" cy="1223962"/>
            <a:chOff x="4859338" y="2344738"/>
            <a:chExt cx="3457575" cy="1223962"/>
          </a:xfrm>
        </p:grpSpPr>
        <p:sp>
          <p:nvSpPr>
            <p:cNvPr id="23" name="角丸四角形 22"/>
            <p:cNvSpPr/>
            <p:nvPr/>
          </p:nvSpPr>
          <p:spPr bwMode="auto">
            <a:xfrm>
              <a:off x="4859338" y="2344738"/>
              <a:ext cx="3457575" cy="1223962"/>
            </a:xfrm>
            <a:prstGeom prst="roundRect">
              <a:avLst/>
            </a:prstGeom>
            <a:solidFill>
              <a:srgbClr val="F8B53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7" name="テキスト プレースホルダ 1"/>
            <p:cNvSpPr txBox="1">
              <a:spLocks/>
            </p:cNvSpPr>
            <p:nvPr/>
          </p:nvSpPr>
          <p:spPr bwMode="auto">
            <a:xfrm>
              <a:off x="5507819" y="2463392"/>
              <a:ext cx="2160612" cy="965608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42900" indent="-342900" algn="ctr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強調</a:t>
              </a:r>
              <a:endParaRPr lang="en-US" altLang="ja-JP" sz="2800" b="1" kern="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342900" indent="-342900" algn="ctr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[</a:t>
              </a:r>
              <a:r>
                <a:rPr lang="ja-JP" altLang="en-US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スピン</a:t>
              </a:r>
              <a:r>
                <a:rPr lang="en-US" altLang="ja-JP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]</a:t>
              </a:r>
              <a:endParaRPr lang="ja-JP" altLang="en-US" sz="2800" b="1" kern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07950" y="601663"/>
            <a:ext cx="8748713" cy="1314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アニメーション効果 </a:t>
            </a: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		</a:t>
            </a:r>
            <a:r>
              <a:rPr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画像切り替え効果に対応</a:t>
            </a:r>
            <a:endParaRPr lang="ja-JP" altLang="en-US" sz="3600" b="1" dirty="0"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660400" y="4724400"/>
            <a:ext cx="3095625" cy="1225550"/>
            <a:chOff x="660400" y="4724400"/>
            <a:chExt cx="3095625" cy="1225550"/>
          </a:xfrm>
        </p:grpSpPr>
        <p:sp>
          <p:nvSpPr>
            <p:cNvPr id="22" name="角丸四角形 21"/>
            <p:cNvSpPr/>
            <p:nvPr/>
          </p:nvSpPr>
          <p:spPr bwMode="auto">
            <a:xfrm>
              <a:off x="660400" y="4724400"/>
              <a:ext cx="3095625" cy="1225550"/>
            </a:xfrm>
            <a:prstGeom prst="roundRect">
              <a:avLst/>
            </a:prstGeom>
            <a:solidFill>
              <a:srgbClr val="F84C5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8" name="テキスト プレースホルダ 1"/>
            <p:cNvSpPr txBox="1">
              <a:spLocks/>
            </p:cNvSpPr>
            <p:nvPr/>
          </p:nvSpPr>
          <p:spPr bwMode="auto">
            <a:xfrm>
              <a:off x="876300" y="4940647"/>
              <a:ext cx="2663825" cy="864617"/>
            </a:xfrm>
            <a:prstGeom prst="rect">
              <a:avLst/>
            </a:prstGeom>
          </p:spPr>
          <p:txBody>
            <a:bodyPr>
              <a:normAutofit lnSpcReduction="10000"/>
            </a:bodyPr>
            <a:lstStyle/>
            <a:p>
              <a:pPr marL="342900" indent="-34290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終了</a:t>
              </a:r>
              <a:endParaRPr lang="en-US" altLang="ja-JP" sz="2800" b="1" kern="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342900" indent="-34290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[</a:t>
              </a:r>
              <a:r>
                <a:rPr lang="ja-JP" altLang="en-US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フェード</a:t>
              </a:r>
              <a:r>
                <a:rPr lang="en-US" altLang="ja-JP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]</a:t>
              </a:r>
              <a:endParaRPr lang="ja-JP" altLang="en-US" sz="2800" b="1" kern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932363" y="4724400"/>
            <a:ext cx="3384550" cy="1225550"/>
            <a:chOff x="4932363" y="4724400"/>
            <a:chExt cx="3384550" cy="1225550"/>
          </a:xfrm>
        </p:grpSpPr>
        <p:sp>
          <p:nvSpPr>
            <p:cNvPr id="24" name="角丸四角形 23"/>
            <p:cNvSpPr/>
            <p:nvPr/>
          </p:nvSpPr>
          <p:spPr bwMode="auto">
            <a:xfrm>
              <a:off x="4932363" y="4724400"/>
              <a:ext cx="3384550" cy="122555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9" name="テキスト プレースホルダ 1"/>
            <p:cNvSpPr txBox="1">
              <a:spLocks/>
            </p:cNvSpPr>
            <p:nvPr/>
          </p:nvSpPr>
          <p:spPr bwMode="auto">
            <a:xfrm>
              <a:off x="4932363" y="4869161"/>
              <a:ext cx="3384550" cy="936104"/>
            </a:xfrm>
            <a:prstGeom prst="rect">
              <a:avLst/>
            </a:prstGeom>
          </p:spPr>
          <p:txBody>
            <a:bodyPr>
              <a:normAutofit fontScale="92500" lnSpcReduction="10000"/>
            </a:bodyPr>
            <a:lstStyle/>
            <a:p>
              <a:pPr marL="342900" indent="-342900" algn="ctr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その他 </a:t>
              </a:r>
              <a:endParaRPr lang="en-US" altLang="ja-JP" sz="2800" b="1" kern="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342900" indent="-342900" algn="ctr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[</a:t>
              </a:r>
              <a:r>
                <a:rPr lang="ja-JP" altLang="en-US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直線</a:t>
              </a:r>
              <a:r>
                <a:rPr lang="ja-JP" altLang="en-US" sz="2800" b="1" kern="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に沿って</a:t>
              </a:r>
              <a:r>
                <a:rPr lang="ja-JP" altLang="en-US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移動</a:t>
              </a:r>
              <a:r>
                <a:rPr lang="en-US" altLang="ja-JP" sz="2800" b="1" kern="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]</a:t>
              </a:r>
              <a:endParaRPr lang="ja-JP" altLang="en-US" sz="2800" b="1" kern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64769" y="2349501"/>
            <a:ext cx="3095625" cy="1223963"/>
            <a:chOff x="684213" y="2349501"/>
            <a:chExt cx="3095625" cy="1223963"/>
          </a:xfrm>
        </p:grpSpPr>
        <p:sp>
          <p:nvSpPr>
            <p:cNvPr id="30" name="角丸四角形 29"/>
            <p:cNvSpPr/>
            <p:nvPr/>
          </p:nvSpPr>
          <p:spPr bwMode="auto">
            <a:xfrm>
              <a:off x="684213" y="2349501"/>
              <a:ext cx="3095625" cy="12239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31" name="テキスト ボックス 30"/>
            <p:cNvSpPr txBox="1"/>
            <p:nvPr/>
          </p:nvSpPr>
          <p:spPr bwMode="auto">
            <a:xfrm>
              <a:off x="684213" y="2541220"/>
              <a:ext cx="3095625" cy="9541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2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開始</a:t>
              </a:r>
              <a:endParaRPr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[</a:t>
              </a:r>
              <a:r>
                <a:rPr lang="ja-JP" altLang="en-US" sz="2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スライドイン</a:t>
              </a:r>
              <a:r>
                <a:rPr lang="en-US" altLang="ja-JP" sz="2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]</a:t>
              </a:r>
              <a:endPara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4103" name="Picture 3" descr="W:\iSpringSolutions\03_Marketing\Web\logo\ispring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5463" y="188913"/>
            <a:ext cx="2017712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Click="0" advTm="500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-0.35833 -7.40741E-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>
          <a:xfrm>
            <a:off x="252413" y="3073400"/>
            <a:ext cx="8280400" cy="647700"/>
          </a:xfrm>
        </p:spPr>
        <p:txBody>
          <a:bodyPr rtlCol="0">
            <a:normAutofit/>
          </a:bodyPr>
          <a:lstStyle/>
          <a:p>
            <a:pPr marL="274320" indent="-228600" eaLnBrk="1" fontAlgn="auto" hangingPunct="1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YouTube 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動画を埋め込み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1350963"/>
            <a:ext cx="8893175" cy="7826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音声や映像を使用した表現豊かな </a:t>
            </a: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HTML5/</a:t>
            </a:r>
            <a:r>
              <a:rPr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ビデオ </a:t>
            </a:r>
            <a:r>
              <a:rPr lang="ja-JP" altLang="en-US" sz="3600" b="1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データ</a:t>
            </a: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endParaRPr lang="ja-JP" altLang="en-US" sz="3600" b="1" dirty="0"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プレースホルダ 1"/>
          <p:cNvSpPr txBox="1">
            <a:spLocks/>
          </p:cNvSpPr>
          <p:nvPr/>
        </p:nvSpPr>
        <p:spPr>
          <a:xfrm>
            <a:off x="250825" y="2421136"/>
            <a:ext cx="8605838" cy="431800"/>
          </a:xfrm>
          <a:prstGeom prst="rect">
            <a:avLst/>
          </a:prstGeom>
        </p:spPr>
        <p:txBody>
          <a:bodyPr/>
          <a:lstStyle/>
          <a:p>
            <a:pPr marL="274320" indent="-2286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ナレーションの録音、音楽ファイルのインポート</a:t>
            </a:r>
          </a:p>
        </p:txBody>
      </p:sp>
      <p:pic>
        <p:nvPicPr>
          <p:cNvPr id="2053" name="Picture 5" descr="C:\Users\yurio\AppData\Local\Microsoft\Windows\Temporary Internet Files\Content.IE5\63BEDPCP\MC90038925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4437063"/>
            <a:ext cx="15795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3" descr="W:\iSpringSolutions\03_Marketing\Web\logo\ispring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488" y="188913"/>
            <a:ext cx="2016125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290">
        <p15:prstTrans prst="fallOver"/>
      </p:transition>
    </mc:Choice>
    <mc:Fallback>
      <p:transition spd="slow" advClick="0" advTm="72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55650" y="765175"/>
            <a:ext cx="5472113" cy="86360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お問い合わせ窓口</a:t>
            </a:r>
            <a:endParaRPr lang="ja-JP" altLang="en-US" sz="3600" b="1" dirty="0"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147" name="Picture 3" descr="W:\iSpringSolutions\03_Marketing\Web\logo\ispring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5463" y="188913"/>
            <a:ext cx="2017712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コンテンツ プレースホルダ 2"/>
          <p:cNvSpPr txBox="1">
            <a:spLocks/>
          </p:cNvSpPr>
          <p:nvPr/>
        </p:nvSpPr>
        <p:spPr>
          <a:xfrm>
            <a:off x="1042988" y="1916113"/>
            <a:ext cx="7058025" cy="1728787"/>
          </a:xfrm>
          <a:prstGeom prst="rect">
            <a:avLst/>
          </a:prstGeom>
        </p:spPr>
        <p:txBody>
          <a:bodyPr/>
          <a:lstStyle/>
          <a:p>
            <a:pPr marL="274320" indent="-2286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評価中のご質問、お見積り作成に関しては、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74320" indent="-2286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以下のお問い合わせフォームより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74320" indent="-2286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お気軽にご連絡ください。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コンテンツ プレースホルダ 2"/>
          <p:cNvSpPr txBox="1">
            <a:spLocks/>
          </p:cNvSpPr>
          <p:nvPr/>
        </p:nvSpPr>
        <p:spPr>
          <a:xfrm>
            <a:off x="1187450" y="3716338"/>
            <a:ext cx="5760814" cy="720725"/>
          </a:xfrm>
          <a:prstGeom prst="rect">
            <a:avLst/>
          </a:prstGeom>
        </p:spPr>
        <p:txBody>
          <a:bodyPr/>
          <a:lstStyle/>
          <a:p>
            <a:pPr marL="274320" indent="-2286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en-US" altLang="ja-JP" sz="2800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  <a:hlinkClick r:id="rId5"/>
              </a:rPr>
              <a:t>https://</a:t>
            </a:r>
            <a:r>
              <a:rPr lang="en-US" altLang="ja-JP" sz="2800" u="sng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  <a:hlinkClick r:id="rId5"/>
              </a:rPr>
              <a:t>www.xlsoft.com/jp/qa/</a:t>
            </a:r>
            <a:endParaRPr lang="ja-JP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150" name="Picture 2" descr="エクセルソフト株式会社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5084763"/>
            <a:ext cx="2109787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0&quot; unique_id=&quot;10001&quot;&gt;&lt;/object&gt;&lt;/database&gt;"/>
  <p:tag name="MMPROD_NEXTUNIQUEID" val="10009"/>
  <p:tag name="GENSWF_MOVIE_ONCLICK_URL" val="http://"/>
  <p:tag name="GENSWF_MOVIE_ONCLICK_URL_TARGET" val="_self"/>
  <p:tag name="GENSWF_MOVIE_PRESENTATION_END_URL" val="http://"/>
  <p:tag name="GENSWF_MOVIE_PRESENTATION_END_URL_TARGET" val="_self"/>
  <p:tag name="FLASHSPRING_BG_AUDIO_DURATION_TAG" val="0.0000000"/>
  <p:tag name="FLASHSPRING_PRESENTATION_REFERENCES" val="W&#10;http://www.xlsoft.com/jp/qa/&#10;http://www.xlsoft.com/jp/qa/&#10;_blank&#10;|&#10;"/>
  <p:tag name="ISPRING_ULTRA_SCORM_COURSE_ID" val="E7F0D882-E147-40C8-8593-8759EC9C55B7"/>
  <p:tag name="ISPRING_SCORM_RATE_SLIDES" val="1"/>
  <p:tag name="ISPRING_SCORM_PASSING_SCORE" val="100.0000000000"/>
  <p:tag name="ISPRING_PRESENTATION_INFO" val="&lt;?xml version=&quot;1.0&quot; encoding=&quot;UTF-8&quot; standalone=&quot;no&quot; ?&gt;&#10;&lt;presentation&gt;&#10;&#10;  &lt;slides&gt;&#10;    &lt;slide duration=&quot;5000&quot; id=&quot;{65B2DD69-8F77-4FD9-8973-FF389FD41E8E}&quot; pptId=&quot;256&quot; transitionDuration=&quot;0&quot;/&gt;&#10;    &lt;slide duration=&quot;8254&quot; id=&quot;{55E2EA90-0FBF-4478-9FD8-235179968BEE}&quot; pptId=&quot;259&quot; transitionDuration=&quot;500&quot;/&gt;&#10;    &lt;slide duration=&quot;5001&quot; id=&quot;{B5F1C30A-828F-4325-832F-09BB026F0517}&quot; pptId=&quot;257&quot; transitionDuration=&quot;500&quot;/&gt;&#10;    &lt;slide duration=&quot;7290&quot; id=&quot;{D694C247-4A67-4CC6-A554-78021C1EF69C}&quot; pptId=&quot;258&quot; transitionDuration=&quot;0&quot;/&gt;&#10;    &lt;slide duration=&quot;5000&quot; id=&quot;{386E2D20-B4B2-4130-80AB-0972B6158E90}&quot; pptId=&quot;261&quot; transitionDuration=&quot;500&quot;/&gt;&#10;  &lt;/slides&gt;&#10;&#10;&lt;/presentation&gt;&#10;"/>
  <p:tag name="ISPRING_PLAYERS_CUSTOMIZATION" val="UEsDBBQAAgAIAC9PTk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wQUAAIACABCmVBHPTwv0cEAAADlAQAAIwAAAHVuaXZlcnNhbC1uby12aWRlby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BCmVBHuOc88l4AAABjAAAAJQAAAHVuaXZlcnNhbC1uby12aWRlby9sb2NhbF9zZXR0aW5ncy54bWwNyr0OQEAMAODdUzTd/W0Gx2a04AEaGpH0WnFHeHu3fcPX9q8XePgKh6nDuqgQWFfbDt0dLvOQNwghkm4kpuxQDaHvslZsJZk4xhQDnEIfXzP7hMgj+TSHWwTLLvsBUEsDBBQAAgAIADBPTkdOYhnP+gIAAKoIAAAdAAAAdW5pdmVyc2FsLW5vLXZpZGVvL3BsYXllci54bWytVU1v2zAMPWfA/oOhe6QkXdc2sFN0BYId1qFA1m23QLUZW4steZLcNP31kyx/wylaYAcHMcX3SJGPtH/9nKXeE0jFBA/QHM+QBzwUEeNxgB5+rKeX6Hrl5yk9gvQiUKFkuTa+91QnAeoYsCFCHosCVHBmCWk65WL6xCIQyMslE5LpowlxbkI0ARdnyDNArgKUaJ0vCTkcDpgp489jJdLCUisciozkEhRwDZK4bCrgMtfvxxJ9zEHVDG8gME8meB/2rFgPeDjDQsZkMZvNye+7b5swgYxOGVea8hDQ6uOHSVnIRxru70RUpKCsbeI78g1obeOWtomvl2x+yT0lwwA5h20GStEYFE55jIjDkhGwv0upSioe1aO1vGrPKt7Sb2vft7Vb2UbSOufFY8pUYo66kNY6CvRJP6qfldct1fFQq2NtmZAn4W/BJETl689GiLM58mxiaxpqIY+35tRopOoNbvqJXT+xdcWN8HATZNNSIHeBxqm8N1aHENW33QHVhYS6VBO/FO93KiW1SlhpWYBPBsYKS/pgn7grV01qG+InOkvP39Ab6zdozR/1WmdKwP9ozFdD1NSE8Qie18z4aMhMsTWYLlgb1nmKbcw2J1U8Zh1d90wux6pb5iKepjIGM3kR1ZS0dnIKCpIq4xIWcoDtHJwEJyxOUvPoUYbh6UmajMr9KEPn4CQ4FeF+BNqYmzKSYR0HYmoU5JORdeKHhdIiYy+lPHt7Ri9LHTYjd5OzZuAuZq+PYn90ejHqQdqhkdVl/3X2VX14bwdYq9ZnmztLT61mHkAXufOqZ6HIBz4R7GiR6ttuTvU+7EAHOY9NxzjXL6N3cdiwF/ASsDIJ0OdL8906sMh+A+dnpnYtg+mnWTu98KXpVMSd4HUdMCblm/stK1pv+ap1ruunOuybGj4xODiMm6kvRh2xFAWPBj3EefsRUanZaTcSaHPBi/kV8lLYmb/zhVGsyAP0adHc+er8qsaWed27wC6Xd+ioSrhVEKl03VzEr3bD6h9QSwMEFAACAAgAQplQR7d+K21kAQAA7wIAADIAAAB1bml2ZXJzYWwtbm8tdmlkZW8vc2tpbl9jdXN0b21pemF0aW9uX3NldHRpbmdzLnhtbI1Sy2ocMRC8+yuEf2AltV4DkwU9zYIPATv4POwoZrCtCSOZmKCPj8bxst54TaI+dVV3Nd2qPj9MyT7nMj9Nv4YyzekmljKl+7y9QKjfz4/z8nWJOZa8OSJ3Uxrnn7v0fV6xhuYypHFYRruyeYtReH1ISa2cahkzjCLJPPUKOc9t4zpwHdjGOUpsv/lL4o/uEvcxlfOq/eaE/diwSzkuZZfG+LKF0+r31OkGV8swTq0ubwVbox6mVsfWQIxwyX2lGgAEstwRh6uUndQEecw4hmoUBQqIcE46UYmkHFoWOtFUmO8EYpIx6ir1tHUjrY2jtkroCNFtmledrSEYiTEihABzlQsIBqNWDU1Dg1oPCA4MiKqNJgpQsMEEVr3zwnKkqBcYV2YMYHw87nG79+c6ov+9zuGc/xA8+wVn2dVbmzPm6vfPy9KKb+PTj8ehRDSNXy7Dt+vryzc/vnr3wK4mbdt+6unfUEsDBBQAAgAIAC6ZUEe/WvgboCoAANpVAAAgAAAAdW5pdmVyc2FsLW5vLXZpZGVvL3VuaXZlcnNhbC5wbmftfHlYU9far6092lYErVqCDDlorR5RMKIMAZK2UWhtK7Wt4gCkGjFahhiZgmTw1AoCIXGoxgFIEa2tCFGoJkJIbIFsJJCAVmNkiGYXAoYQt4EMZLo7oKcee85zv+f5vu/e+92HP3w22Vlr/d7x975rx70KPlsfM/PN+W9OmTJl5kcfrvl8ypS/oKdMmUp+fRp8p+nstM3w5ZX0z2M+mFIt8xmEP7xGfP/T96dMucqeYdv+F/jzG3s/3JI+ZYp7o+vfKwDpx51TpmwkfbTm/S8piboeEruKuMW5PXFO0AHP936d8+kRBPeUve3U0w+9v5+99vVFG948P+1vb/3Vf+373yx/49sD914rXx3y/cxXOt/eceDA5q0nPt/9F40p4qL1Upy+TItRXD4dHqFNBBaH1xB54uBaU/xOxpZg2l3lb0EMi7RWw2U4hm5oyiJMtVy7GyzZlIfRiPqklFNXk2QNYRmSE8rSV1x3087dXxWjwWmC6FDRSJ7rzpTQLSln4TtOh975Q+j4nbBpV8miVv7lqa4PwLIQWZzdpsHG8l77x5dL618dxziFQJO+N8f+DouAX88jWG0W15z4knLDtJUZpSEMh2uUZ/YinKbB1Gt9i+u0aWau5nSgMmh9Afic00j7QMxgKv/hAqSqgo3ZT7eSGNauwVFFFSjHitZjR3+KvaBo7quvrmwCE0c1y3s5Fupp3zG6O4Tg/cYNhpfee6165wB1tBJPM57kC/uaoUfFJCqorNrGlyXxiQlAx+hixtPFmoMZbvshLYB1QAapX+7Q1REj71s2faQiLuSDZuC6nEDT56oixLp7+TLzmZlSKJSO5CDHrnmbGh6baH5ovPWBokxMAk0cXzQPtLv8nugVF5IRCHyD+CTROabgsncb+n6ry5P1HfFcSGQWGZJ452nALdqQdTP5LIJWq63LmFkKjd7weRM0ET4pCVIpMj3yCb+3VUd8Wz4HXu06+CBPNgvXili04wm1PTkxnd41i9AqSIj3FCMV7aA0BvP0qGeQB9TaSU6w0em90FIeJWLa0Xq9yGoLgYRkJYIsSQJF+SKSou/EfDRoIucIoxIHLb940J/YahDVYA0l97AWoIF15C7z6kSv8OoiuZIqhi51CmLdKsG75w2ZBprEesMYJjWtDuS2s+eQGP3B3ByIrLY4DVinIQmJ7w4ZDvYLzXD7JQFHpKYun94OZQbj/fBfgHoGtZTJu0pBgllQJsYviO6rz7XlNOsA7hfdWZHrEfiPlWBT32lBD8WxRVgYmTt0Re+1EhstDFKqFrpCqL/uJCnBAzW/qQUluYCYodme4vc+WIf6hEkqLYb8h71J7K7mTMN74WmepHyoG8pyWwBeh8Lgv6wQpslQ/L7hiCm124h2Wbh2CZge3GQOxdxDjTV/OE/RDPgdxLt9Q6bZ5ivYWrXOvLraqmE4NAYV0EV2WuYdI/dQSiAf8pZ4T31sfGhahB+2t1dDlljRacFnkQG9LPbqXpWAweRA3eSE7l1+t9R1Ap1ZANZRRGR75gBs6fB+Xqd5tUME9EGjczjNXdDoimFPLijQCwJ7WdszhGKQDBrmmrzZUXSsH5EaJeG+bwyr34kjRhpt13zZKL+IMqxfPRqnRklyZp0kBLlC2pAw2OEFvsd83T9x7eo8HorV9P0KZpdkFLWi6ccVknx/SYGgh7rFhon+jZIb2S8ITMNOK6YIyfWzTNswm7pNHSYdOnNm6ceod1hxOySnQtks1GvwZJ+ZKPfi2SuGkbg75mCkekxAFeEjh80ejiYCs4sFeInZfNBojZTZRLv6gTMqd4+okY4iMCke03uRkusX14jYrJFWb9V0eOH54LzvoGRbD1vKWahCvIPrDg30JgGKDkGCDeMXLKL3i2dA1xAcNvA6WNLiR+RQxCdxxPiQaJl/9F3KEE1+BHVSouMw8mE+OgDuXa6q8zsosT2uQu1s+uvVuQrg+1WSo6jvmu6v8ODgbPRukkVo0IEhBhpHjHSnqU6y00/AiZYztG0r6wjhE6Z0F+otWLsjEoQXO2JaiyAybQ6vML43KLqqL/1bgdNmdMWlZ07JBcvVk8jcbmxTF9lCuWzR+QeeVQHajvAMyXthok2gwkyV9MGhbEtgb9hLLW5SfCb0VRTzSqFT/nQkO1j8FrqJBjj3rCjq2smu/bibaMn04SzH4sGsRiqsdTVsuxw4vWgFpqjAIlNmeJmLHUO7rtmZMoSbJOCnHZEFXW1TtwujhoPpvpziuP2HEG8DtA9g76XA6v141WfNjstbRDUB1WwUOBHO3U3l6cJz6aJPqet3PGTG7WABhVK13BWgLCidWY7rXlxd39KR0wlsOYNMtlzVw7EIcbDHgxM7bwiHLmW6l4I6M/owOQhmMrb/Xvoo4bA8u5venSaMYgIzoWsrMXKlAm+LKtDWAsokS6av+iqH4SA7mpKsZf4QnWla3csTfCp0GuywIgfO6mB+QsxUP4Uu/YjY0P/Ldj/Mjs9OxRyBvr4CIQhNh19ZkBZRFuBHYPqBdTA9REbHI/neYmSjzF/fZbZnCgpwRLd4MheyFJGDE294Nbpysse85Sx4nXxWQOsOTJujaOZBVlqeDGrtwPkR9zgoGn5jdXlw04/hDnfAOpugF+gyB/3QIEwtUcip9HhMnkyQ5nhwmA+KoByYILrAuivUbpgWwkvFDrXCTKOKYMUWeaM5cOYh9YRIeqTRHOwrj+gFIIcEwPRyIQRIdRUnVuMJt1IUhnl0+9vg+0xfKCseK1q+qg3cHu9Z8asgzW/Tjp2Fr+yID51WRBbDJIAtI8Uj2VhVSNN7K/0Wp2F7NTgVX3sbldGs2cXMO20WcHjf+2C5K/N+RX3AgimHnIDgds1qfCiIzGuEhMr0NsYuwk2fqY/XjmvJgUOSIRSTLbbNkBURChg2ydPnoR02DU9pnl+kYh8NCkTip0JGsxWJTwaT0b1iQZrb6UabALVKogc+ExpH+dSShBqe9or2auMDr5ViMXQfDCFbLahxt+nX5a2v3gR0NLf3yZEurlW7lYYeKdf+bDFMhz8KwnCamTsH0KkOm6s3CJR15Ez1qlt/FstwzS4Kzhiv8THyjjdcV58o3GLXde+IW6nrerPz3w5IHB3lMZ51Iae80K7FD1QQB8bbB1bZeMmbErY/b/34gIH/5ICH8yAd3DYMDV7kYnL7TxNlgxeinDZDED1NbRghOY2kQQ20wC/n96O1sfSnx4mm3ly9sl5lH66N0AvTa9Wgt5rAYkdZS674ji/3fYJbdh0Fa1XKZX4MGzSSvtXyJB9b4v7NRXV1/TDa6bOT6339l3GNfx7rNYmyc6/f8fddmSUJCKuF9HObKyNq5bOBCZP8XFi+nhMgqrJ7q8zRY5aEsZvTMUfc6ReH4B4tZeyGWjCu2YFNdWfUXc5auX6oCG/bgR4prTOHGIcMzeQJA1dlZNK021TrsEDjPedBHAe6OdXjPDeYxRk3w+4LlQH03j3GcHcI7yWfhkmcpbrNpfWGJU5oc6K6mliW867dJ/8LJ++yHqzE278euwGGPUd+kEWzjnX1Gq9ndINOs3E0FTWB6a7Lx9oeKQnsqKzA3jLrrVj6PrplTmwk2XrMc2uin5gFtDTpAMMyLiGtm/6zzb5boVuZLOffOx6LsdTIoXLn7HMmoSZKo7ptv8cXZfKkjT3ZKho94XCXri5wjgIg7FLMNKQHIoPoWKxqbbN8RQJ9+LnMd9cWxfU0PJpJCsvt0Saa3jLBU3XbhCv+Kkki7b9zNg3/9AOpFFRYUCfVRpOK4bR0QdpqiS4GNKFWyHR1Cbt0lnv7HRYN3hjOmr3C27iUMIs+0hlzR6oBivnc/Y9/Mkg1agsQZjkURH1kvJBDpkXKtoLhhN9sDpOYYb3t1M7hmpuK9Hf81cTTgViGz+LxwO54vKC5xWvhVzBdvOZOMPs0qkU4Yjc9UuLqNnn1mrLcROGyxI1eYkkfLI96bMV8MdsUkDgP/SCzHqLWUvAeOghAMm5pzHAgrYtpaLUV3s/5Ld69FGpt7+SIRi4YflnJ9N/ndoFshfsSpjkz/m1F/pLoO2RLivDrdOYl8CmFNaAkcht+C4gAiadl3IjnIXCNhEKz3jc8ykeKaIMzmvXgU0RABS1fdgN6LOu7iaggxPuJh5dWe1RA1hXi2xkKXXWdpUtB8JFNa6C14YjMk1Ip0BE+rR0RDqR+4MZCRUZLIZTk1hJ6aRASpnOAaknxw2mkIFhsXS5OciyAzcKS+wLtE0H+gA99LUPtCvTmtTDLtT+4lYK0+VhSukKnDucE3rHptHDKkdADOoLbGfDucbDrV015On010biuFVonnY6kPlnEiYOFuAgZU9xOQVVPCO/58mxMbZBhnWyL8Ha2I6KVvHIiKI2pbizlh17tuKSWtHrt0wE0XDDW3YGo9WmcGymQTou3P46740/CEzqYfw/Oa561EIzMyNtgRNRPa/96oK1Q48sv6jSg6dHEwyZ/a30r+VmsG3WIfNmAi0QsXYSRtrTQXo0yqYiEF7fxq/JzOphxO6Mh3aAvTvMgAM3hs+OKZRXE+OvCnrXNH5bYaX0UxEQuWUPyfu1jPFxcqGJzVV4k4DMESfVtebotpRNKHapPy75rf8oRR+aa6lWlLIr1zPR2sx0xB+DXwL3jm/INIStYgHkgBjt2TFoJ22e0//Pud4f51DbE9oo+xiLHLNRbRAY+3O95hswnbLdxOjVqE9kS+RVrNtkttVOQELI1UdHhVQz8CIMtz79ZtNW9lPCtT7EUkD9i+q/Kk5Od5pCnu6lSqyAyftcAk528CjtMubvH1nCGxDiMKOAw4sIDnwMUQsnCfQZWxHAYcjHcHtHiMewzBIEbZLRZh7Y1VpYHzzEVSPQxUlUMaG9L43ixaacDra2Svg4vSeW7FeQcZrGhMgqkG7hrjenBsEZxoDFZnq38ezbl96Mxt8W1PtOfJdW5Zv4P8oo+xF84Kpnf8phWhHft0eA6eGsjQxL92s6Zg/YC8O4hdhUdu9WBKdT0ZNa3UYakc3nn26YJacVcINyZ0oZYDVwR2E6fNrw+v/n10/b49lkgMVKy77XiLjYgZ3YBVlTiR+hCyHApWvbkkQcjzB4hJa94Rq4NCX1Psr+GGZB/gUEMd39Om/xKs4ehpIaylmQ0nTz7jM9vj/JtHq9cFZtPlytV29IwEyqsU6jwtmb8+YV+1+qH6wLsudL2iVK1dXCsyHk4NkR9lSunG2sHVQlpIc+mRDUYSvWfxER+LaLZn5Px48GP8WOfo+HRPPpo5aAKnxb4fHTU6G9fDB4A6H6Uh38f0QeFPud+kWMk1rnKF/qxJ1ff8OIMWtTYQMXgYYBOtY49j/N39iiD5ZHpDvDt8crWfT9/YpVFH9XvH76hkYmgYtJ5YkzzhK7Hzl9zaMWOgKiIpc9s8s7GpBe+vTQ09OOzyD/25YlS33nPkI9dqqmt2DGh/0efb8zK+nK8X3gv4KNLrTJW4TPGumeQYxnGkTuxXJdqRNfDB/eUT6ipgIJCreL9sdzXVU4z2xlmHYxl7Dd2p8t7RGtunyzk6czz2bzRa38gVc3jmY/9bL/EG/1DrGQv9IU7LePy+jRccyu9vWfn+GBW79a89YOrJkglhrQcdzFj/oQLKvgny79AF48LfLNzm7Tjbz02usPA5UYZ7xOIXEsbMXHEImc4hrapxu7ptv32fNa9jTNLVU6HCT+y7m05suLIzyccVrHTOrQQaWlR0kw9nDGp2Cbt4sfLn0sTGJwh+d58gkfto6YU+L87jQPvy3OM6+Ye/EwYBFX+fEidvExUrdaPVrAxY8dmYx1lQCUarMv32z9gvFAf/EzyKilci3ZLOlZ6Ej5xC+I1BUSI4agq8ai6vWk+PrY+ry3n9SpR/3NttCtxRFvJTcpaTY2A6lD+HXWz6as5J7FfrEg8EVI9w7AZbsJ1gB3IRA03tdRRhWZapAmu5qcxZRkpPQynXQPabetkSVA2lRuXOf+54kn4Tq+pH9vqkg8X+K+SnEFFSnSEwz7NlZ0fuPbThUAx9G5eGWIFwczcsNi1FwGK4vZFk89SLkNUyPpX32TIlMsVN1q7ZS8YJtogH4h3L0O9J8k0yNuYXWxSNjuOECgejYpuhZa2IYJBE+iA7kORhPtMeONcuQ6sg7JWJQ6+65s8HqkHbm3l+KIroKrfUeskAUuBgBBNXJw7StJ28BPmUcMo6j6zPHgYy0jeL/TlJDUj5ptK8cvns/la423UXAYD1I8+4Feznbjtfpbaf9iuozw4usly4kwFlNq3gRkEbmsjGgJCCC0F0h2XvVRvIpuv1PpQ1MZ6SYmAwbyUjvpxE8jOOF7EK4Yyv5uHRxLcSmMcy8ZDeu/IPXTGAHP7orxbSag65oZdltR+VGvT3jlT94R8IskE75ah8iR2jbpO0L7Eb3GgN7ve56CaVsLFoyWSI+GOavaO+0xeuSCwSdev5fwjAMvhClqIWiPhHweWeEkCVsJKgxoSC1rUtnB3d8gwNvHQ22IJDTgSzi6roGT2I2KAlnA/Uvg3LOBsPpeCrwVK9J58dteXPNbxukLxcejaqmntq5MJF8fTNWx/si86Q3JqpUSWs3OL6Jt0v93976MKrWztjr1MKF24blVahJMq2808AmKg+4TfCvjAzfnNVlR0x4bI/qc1FKGFxgI2s8pvf7rEUSZRtfs7AgFFi201Iqu4dKKHH6jKHOj42+CuuTxMGSCznLid/vx+0sB3LDEqa3h++MLn5luZse7i0eeC/WdzXPvTxTL0OL1Ys49d30wtBhRjW5XKDc84c7yRlNNHKpCl4gcz7v/wMu/8W4Zb9NHGP1Z556elEf8dNPofA7m036gkyh1jPOfYkNwxJJc5BtiOgSG4C32VFU9dDigyxnn3D4zKa2XUp7dcGyTDENwBTAlZKpKAybSqF6iVNkRAfpw/+6tt6n++n7N6cUmeeSs+4B+i3N2q/OurKXdetGmrZNZXZ++9UA02heR9i7ecwG8Ha7DZ11NfXDCJ8OFh/yEA60B5jz486PEDYzil65/XOvLVQHcITrNn6z9hIt5yK+3aNRD5afIfhtga4I37pjy9y6304p6XMFZkpJ0tN6yqerHypLi9kSdLDc4o++HFQnOi2P+XjhupebI7P296wWI1qHcQaH57R86ZlxR7Dae57oWOvTMp9KTQ/z8JnbBrwHYfwGQF1qcN4h19+MT+crg9ger6dAH6XJX1tjS7QLNfUd+b6TBWa+pbgODuHE1pEGaY6lQ57SosX2j7YfOftcsa6LD8FEt7bNO3E7FW5cjYhSWSW0rE60HorXlL6qkc10Oyof0i82ajnZJnwRgE4ViVPzu3518I6Lsyw3EHa7+jzBZbewx4k++Tew5WO2678Cl0EGl7aPkwLHF5eN6v5vEHkElyX36BFqyjlJAt+yg+HCBd0mcwMLXqGkGaMAh86j/szY7wyzX+fjy2LOppy0INfwusSr0FQv8L80bsHPDhNcW7U5LP5TycQYhkqhWCZdN+nQVuZ36LtQ/GyrkLRaORvSyp2lIhsNt8/CXNqJsSRAQj1yagzRVLDOz3V64BwYK4yxJDsx0gFLNzD1vZVtnBXUJfPhs43MWUwoVW1JwOr6BLWdOQ9i/iIdAQjNa8wnurOA7rTgiDJUAsqEDZmj9DND6kMFN8EgrJ+yKHEWtBXcoA00RzKE+jNrPYi6e19GVut9FPYacbugyGYiloL1AryM4+Q8aWP/vqXnjGLk4+OcHtIGoWSwoEvEsQMqWa9/d2E/8mSohK/DQ88afw6OaUgZKgGQbg+GoxSUnr52sAPw6gr5XQ/pXh6m/hNMuqi15JZ5aCmPqmm16814t/CaZzZ5aivpVhgXQHRZK61ACvkj2ztB4j+ld6V+8bYJLJDnuKTn9fkBb+mmSWF9hvplG9c5kcuEvMa9pOTTYjgsCue+Dd76GskAwWqRjJG2NuyBA6QQ2VRTrBNhFsQvmW7l3Cfat6/UxsjZQeTRRiQXuR9lxOiq7mzxmigztrYd0+R9ZTxNvZDTvIuhNMsE7gjHxXMgsxFVySFpoHIBZoVB6Qg7njSx89PnLYZkADOvApuQuxDL6SwfBoZYvXjvNMoGhDuoPadMWLA4wa+iAMk72H7qz7V5Zq67gFTVLapNCTQv8/KPSOgZ31dJ2CvtyeTux6caV7pdm9p90X3Lze9M+7jDG4kp5k/fn+/qe3FjdcmhMS+HIDvlFlH86W95pEpgtT39jbrU6OEEkq/3u2JfkjfIaVn1KyivMPqz4+suN1K8RmtEVHmR8e5DvPX/D8AyLzw3F7f73lD7viVroc84X0DwF9j417cOvJF9Ycd/VvNS8g73SZ9+LJPwRDvzPuh2vL/rC3v5fLYT8l/aGW+y2XZ9cvl06K9D9QpHy3UqztkYdcZG4OKht/8FRGURd0KYaGH+UjMbnWLhXd+ENow2A3zdSTbT0TV00RBz2lt/HZ+GxaNwT5pv95PX5aDxqJRuYOXTWUp3O368efak8HMf69rEeGE8t62UXMYwYd4Xeb62cuh7FG0TCcyVehZS9pHYjOkNzPlkeZuh09MzY2JgpfXZU2RyxrX0hg5hFeSxB9vnKYr60jW2z3USKWlcmPMRi+df0cLqc0P0as0nQBHRHYYYpQoLNZTqlMFmPojX+22HWpgylD2Iw5G3cKzwWneap+FS2T/EI5sTse2ai2fS0nJzAryT3evU/yPIFWSm68Hz/n4d+ny/RzcIRIfLwfe46iWB2uxkA+ZOcQDW4hq731HwujpknJVvNqOrJZBzeT6cXlwZLblFwhm8yFML2/v6xhcIbkiGdj79ONJ7eg1rPeXyERC1SINwnLSoEWxDwwBEruXlyNbP5svtwTfES1IDAVAlKkarcbm3xWoNqt+NAbtmHqKFmMqt6FIxpFMVC8VHOWlPvFSzEWkTHgU9GDWUjcJPx85bRfEDMIbUw+R3IlbFrzjaGnArlNu9uGKVvMlIBBRRuCp7VChXLUjzI+Us6NklBEgsjexLrBl0ILbvYlT0JFpblctVHJoOym1pv2HSjxPqhe0ssCiqQa0kE2eR99rabbTBN+Hjzt3oaQzwOLupqsXvJwFV2Ih8IPazUSw3KVifC3f45Q3TmcxnxvCDGT0OQtyVR+FR7dArW2LIluRZ0MFP+FLkqjeucIfZspCPlVYWTi38Oj2xJwGkoZmStghGRICO1gUncaVSgtDy40ZTKrIZSs8bENI7HyfdaSdrwUqZ6+aIKw6Cjpb4X+ZGHDMokIYdnxmhtqikxlxEjaBWmW5RAqkmVt57WUBLEBbywn3YJpE7P9V/oxIu/ZKBWUEgut2AokQZjiLoAH0ph4gBAI3EEkcdjpd15yQX0bg/lh138NQXQl5csgvB/+unZfj+2liHL3Qmucl8zVfFC8shp8CU93pDxdcTgcnzYQ2fvnXOvNVtE0C/spo/2IVdkJflFPbk7VcPL5YrtOVGXP4/wz/2Qp4zI2kbBQ0xwNiU0OpjvzQoWPbKk9bS+tW507IHQ6rPK0nrpMh3aFB7cu56VIynQrhZZrDR1edHMjsgzPOxv3kraZHqV4m9pTPnxDU2bgV3Btvy/Ok3knvjSqHE4ApG9rIHv7+I9oTvas5pteCnnjxbTEPxMUhJxbyL3qtbDfVhsCq9rMyInKk1EOXUzL+vPYB1mTZWVSpP9bIhWWH9eN5TPM+V2M27dn/B9+kD0JMgkyCTIJMgkyCTIJMgkyCTIJMgkyCTIJMgkyCTIJMgkyCTIJMgkyCTIJMgnyPw2kkliW02/8zv+joCDZ4T/msrEOs9J1XEnX8bx37HhySJPX0X8sNux6EUdZK8fk5j44cr7WEOwvyxtqe/Zi03/dO8b/YkBvJd1Yy504VMUn+D/8avT/doD7fDSXPjZYK6cNpxP1DKdV3muRZZf15GhKQ9cL8ZCj2eqlJxnJ46Nr2yO+vP6KbxHF2XgRax+ckbqR3CWQCxjG+8CCXqe2+3FgZIbj4XRsWK52m+qMqDZ0o1AM0YlIj/FzX+5kiwyl3tYF9dLDVUsx14cIZc2prNT8rhjb6WEDhP/tUL6MzbCBgxGUO83WUlokZ9T1P3Pjs3pub+t9erLWdVZLUL1Ninc8VTaYenOHXW87Sas1Y5HG+4Qg+jDWaZGLf6+zyBelheJDi7C15HrXeS9BN9LiRXqutlq8MA7yuasbFlmH77INNf3O6cNLHTGPO+JSc7EuC+OEu3VLHQ0ZX9DMjcj12OEt3e/W699u4uo2ildAv+I0V6tbXLrIk5q+GnkcJx6jRrZW4+sytfekgUVHVwWyNywXGq/xopyZORHVMdRhwkOm3OKtMks8ARliDsBdS7Fr8eL08yxrM4+sEvQIAh2JTRSEopivse6qGRcumV/EXu2HdQQCowZ7dWum+K1Iv1xuY6cV9vpeH/VffEzd6bFjpLLltzDGLVnc5QVYsJJ6VQbbbagU/bYSSP8RkbdjbyGeENaaFlx0dJl3uXoe1SCYy74mB8k5UA43ppGymsA8Cxn3uTE3RDguq3WIiwBXiVgH6NT6Rsohklu+oTIIbzijOE8YvKLVt5TLZyMbKbm6LAjFFssVqzOyhG9Ruf+wGJW/1UgqrZoQp6oAqx0iYL8tN7wHbqOafN8lLDkLXEoQnquNtZ1e5hzaMYuJ50zNEEYlpnoRfkfMJ6zw4b8B6nHMw9I4okSvcKRk233DR8LVOnPu1p40tzJDUpwOjW8Ia0rfKY8y0GHEbipU613L0KRsMELyGmvKpzbr6CV64sVywzHJwHcJoUVxbe28H6VNgpDE1S2jUseQpOOGj12t69uMkOjyoVNKXaU/WaE6KsUAIn5lr1jaIvLj4YzdtUMYhX/uMKyE9khUKJwvn76tkgj7uNIb39Hcdylp15eIDkVZzUGtHTkfETJaq88uz/9hC3MbueFobZyRaFrnXqoEp+M0jhpNWZLphrsyHRZu6PEcrnnNfittp3wm7L7jqRas6PgtzHQYa9voYCwDbfeJ//a54E38hfq6T5klUO3sWm57y2ghCcsF+izEDEkf2HWn0RaMJpKtUJVqu83WJkiJvHfFGIxWOFjxxnBjQ09AVIbrhaEo65hCTDc2zYn1iRxOkkdJh9N9xwW6VdfW4lWjmTZliuAnP7r50YgqZNtJmp9Lr6FkvHXrWM59RUBIRmCXqU7agimTPiAOMGen2z6RX0DIJYzXdm12/yyebY4EHoY6UtTyHczTqHck3I/dOglMv0aiDT3tFwsGCjMcQIBqKrfvflilg+Xz1AcyPV2glwaszhBpovTh1vE33Svth0RPDgWd51ftdIn3hXJUtEbZN2H4pHw6bOn0qbCT12DNv3hsdeROC/3UeONUkklZY46YxfCskTdj3Eo5cys6EUeyttC7nqwQJdF+2h9ZvZ5aDW5rbESEAJmoQJZWvfE78KkFG70quoNcb5GnMY+Rc2x1IQsk3NysnDA4vlAApU5urQm5nrjJOIpQT8l9/NPFNMYFbqm4tOGc4ZfpyEhxYCDeihQN3SAqaVkFmgLTotZqVWZOS1nuyR7iOP1jXiXye+KM3S5e22BjSoZUq62HPQuXNWfPZGlBVb0hEyK1eVAfTg2yhiqoZ7fYtmVERhtLs6HN5ARbnbD6GC0Qtv9SSNQEhOFDegFzmNoEkZv0wWQa1aHWWQwINRl8ag41ULkXcBjPxiRXlM8RZCkVBARux9zp27POzlLdxpgGKtg/LPwKjuA+XXbB1PA8SSe1x2w3rz4eZVpWL1+Cub5B6JHcmLYoN811QMe79BCCkXSGpvuaSYNIwoRmcWglUMCol4yCqgIp42Kx/nOfheq1O7ls2COtu/28QVW3IckgBjjNoxBpeLcjew+zrNNMvXzNSLLRfMYM6JmlN69JRX6gM2p+s4DTs+v+3acP28pyQ1RZe6r6dP344PFcWAM6vUqwoRD2VD6rdMLJ76hs/aF3GPL4Nask/FlTNVQlAq1h4CRLwkWNe92+67SFfQwe+puhchEo2mDrShXpRDXyW8vqY5PmIlWCFEVHeLWcaW0CfJ2Bvjj9vg5fruqavMdfrY82hm8hDLxWnWAcDUu84DVd/+BIqANZscHnMvn+LmfslnFTEZOLtbXPZFsmtvs7VLXmzY3lql/LJrJ/3zznidHd4TXFcVskXcoOL9HIhaBSPEYi3p162Zu3rySmHXUp0PkpnzeUvhKO49PeSIM/jojgAmRrn2ZFvKLDixEKizsft3ivroYHbLB5fJxlX8EIyP7Z6Dw2nprBl1dXy+nt43lwvMA5Oyrjd7dnhlGKkwKXFjICJA/flhzwCvIp0Gr8A/PqrgjbKSWXc7q9ea/6Ojd54x5m0hYnZnHXzUUmC0kQ1DzjUNbMUulJQh8iu8Iy71ytdj4aN26LeIjnHOMRXadaWPCHt8S/rUgyvZIYaN3vk+QkdSyrRmJfy/muJ3Dny2LV8sIO1kiDX5Dq6zgQez44T4D6PBo1RZI9X+aUzOcAX4WexVeFT7ttXj3svRHLSv3UGH46yfTTGojOZkdgZAk4jY2c11d0tJ+0ha3VaKfhNE5+ikobuNBKWYnaIcHfixgWgEMJ+v0KZa7K2suhABG9ZOM28eg2DR9F+WA5LOhyj84EifPUGuXoBFlsryLTjMnvjv9Na3JSJM6by/B9N7Qbuc+k1VM1ERPBJT6XzsxpRKglM1IlA3ybafeXxZngPBZEqoVStVLnSgsc7cfhZdatwrCghGOQdTc1TaLXWJP6kRGe7VhuBoKrqnSdBDQRWPFmiM2gGiPEhggNYZdtbU8fDjnWYUlVXydzh64e8NyJZ4Of9YzeNl2AdFOg5CzaBGdsTs6ptyg+Ga80JyCsT2dkloQHWft0uAkKuYXziPrOkdu/4Ny1o6nhGXkwefQxMmncq2n0pAGR84eeRdaSthrrl+cgchuvhRm4MoPl/CytO8uPwgm6fqO6PNiRBquxOk92iNLcfxZOrYzutqZUEKMkvBIE1ziNs8Zsw4acNm/1TnLqO4+4yCF2l02cW2Gpg6zQc0u2cWvNSA5MH8jLQ8YJS65ytYR3GHeGArZ6K2vK06ldOask4iWO4nnsa6uGPSUB4RU08cdkzpABBSdCQb8pxxE6um+gBCvxz2sz25o0C5q6yFyIHIQ/kOGLI9pKWzDIeTjN71cBvwjnyZGclm6AZJOQSux38fa7SqwDxO7bibHcii1zHn41q2gqHKU3Dg9pUW3OoPvVV4NFEskpT3G1/YDmGTUf3B9JyrJXSydquPUMILsxdP2Z5LFY+8gvThR31tSuBw8RzuriribxxX4pQVAkBcQxoC6h39r8JDQQufBheY0cgA2yqJfXp1kIV/pAJE/C1ALAlbn8AvlHwgbq1U5KiZk/Jkih0oMixtyhbH/HepgkC8vT33IeLTefLjEc9lJ7mPSOYb2suUuqdT7xcD4Z8nA89LjtX3w2yNtE+WlI27cApoJZ+Y8QcyrMjEPq5BQEdsbOuXiSEnQbJ6LLBY2r3bVDdUvqI8fzL302dGPLyZ7ACeoegL26a0x/pkqK8XS1EKZrPNpye/wQOM8bjX9DCQRbdSqHzhBHbl+4a5lCun1Z4FnSnKCL9lG8c5TTwwKPzMwVfmkc3TdbqQBnOfUKs3JJfSEqQyikf/pi/0NbDjzakNU1dANuOdMuuTYFg+LU68uskXD0pShdJxqOGK4EwQ68V7UtyGsFLoR5qE9HH41jrG7wDcWHDEGfKxXStXAW1FL6dtqQrxv4NTGQlTJoFaneHA87eeZERiDro2VL6mkT4a+MMnUfd1h3VdbIf4GHbGpmJNk7SFuQbqVzcJo9rXlRiUsnAgFC73yhsXF1Wi5X73Q1DIGjBjQb5h5Xw3DJlf+DmocL3EqPD21TgMRHy/OvClJExaQEbJryCvBxEj7IsxPCfg75wKYXus6qCsWPV/Hwbd/RbC77jjxp9LiIdK71Qi/W0/S5d5yITpWtXSUMK3Q5GMRGj/SHii2LQC9gobdxwr1qYspO/PG4PVwu+Mh1jlmYu68zre6NGjYN1je5+qmK5+mHjkgsyPA15mTeWciO3Id5vCy/rZXk6CeV2S1cZw76HLnWblc57dLoqMTH2QxT9h0ep0gwTIo6DLA0sOH6x9f1g3x/Vopzri+gv5tkJMvVIUoaf4GDWcu2fgYjsDM3qLJ9HQ0qa0NtthD0Hfz+dEGXhFYDvOqItV0u1pqRP1Haimw+HvrpcK0jC4Y9C4S3jcpL122t97SUo67tBMH2cdbR2G6TyNRg4N61XOc3LPcNyfegDeA0/GdruTape6EPWMtZpda0jdt8c0FCHctzMJ4y4KYYXXdeu7el8uwOAZOr8FLVeIsDY2Su3MY4T/YKZC2uLeheGmtP/gNgLf/SF05zkPr7csOXkSMdOGK2imZynaeZuCCwSFtjHT8f1P7vdrENzw4K/eMU0ccWDffFg0Mfc8S2pP2LxqejDhcbNhKdWN7jiS31hpSznZYOL7vcaYvdj5syfoTZkpD2ziIccaQIb1O7zjf9WD8+du+cpjyvbf3OzCyjc4r73oCHQO87811ffLR2/ZrqD7765n8BUEsDBBQAAgAIAC6ZUEfWRSspTQAAAGsAAAAkAAAAdW5pdmVyc2FsLW5vLXZpZGVvL3VuaXZlcnNhbC5wbmcueG1ss7GvyM1RKEstKs7Mz7NVMtQzULK34+WyKShKLctMLVeoAIoBBSFASaHSVsnECMEtz0wpyQCqMDA2QwhmpGamZ5TYKpmbm8MF9YFmAgBQSwECAAAUAAIACAAvT05HDcAxHsABAADaAwAADwAAAAAAAAABAAAAAAAAAAAAbm9uZS9wbGF5ZXIueG1sUEsBAgAAFAACAAgAQplQRz08L9HBAAAA5QEAACMAAAAAAAAAAQAAAAAA7QEAAHVuaXZlcnNhbC1uby12aWRlby9pMThuX3ByZXNldHMueG1sUEsBAgAAFAACAAgAQplQR7jnPPJeAAAAYwAAACUAAAAAAAAAAQAAAAAA7wIAAHVuaXZlcnNhbC1uby12aWRlby9sb2NhbF9zZXR0aW5ncy54bWxQSwECAAAUAAIACAAwT05HTmIZz/oCAACqCAAAHQAAAAAAAAABAAAAAACQAwAAdW5pdmVyc2FsLW5vLXZpZGVvL3BsYXllci54bWxQSwECAAAUAAIACABCmVBHt34rbWQBAADvAgAAMgAAAAAAAAABAAAAAADFBgAAdW5pdmVyc2FsLW5vLXZpZGVvL3NraW5fY3VzdG9taXphdGlvbl9zZXR0aW5ncy54bWxQSwECAAAUAAIACAAumVBHv1r4G6AqAADaVQAAIAAAAAAAAAAAAAAAAAB5CAAAdW5pdmVyc2FsLW5vLXZpZGVvL3VuaXZlcnNhbC5wbmdQSwECAAAUAAIACAAumVBH1kUrKU0AAABrAAAAJAAAAAAAAAABAAAAAABXMwAAdW5pdmVyc2FsLW5vLXZpZGVvL3VuaXZlcnNhbC5wbmcueG1sUEsFBgAAAAAHAAcALAIAAOYzAAAAAA=="/>
  <p:tag name="ISPRING_PROJECT_FOLDER_UPDATED" val="1"/>
  <p:tag name="ISPRING_RESOURCE_PATHS_HASH_2" val="e9a1bb4373eee5da47f681ed0517ec6ea2ec5b3"/>
  <p:tag name="ISPRING_FIRST_PUBLISH" val="1"/>
  <p:tag name="ISPRING_CURRENT_PLAYER_ID" val="none"/>
  <p:tag name="ISPRING_LMS_API_VERSION" val="SCORM 1.2"/>
  <p:tag name="ISPRING_CMI5_LAUNCH_METHOD" val="any window"/>
  <p:tag name="ISPRINGCLOUDFOLDERID" val="1"/>
  <p:tag name="ISPRINGONLINEFOLDERID" val="1"/>
  <p:tag name="ISPRING_OUTPUT_FOLDER" val="[[&quot;8@\uFFFD\uFFFD{E35C41A9-6CC6-4433-B228-AB525E56D06D}&quot;,&quot;D:\\iSpringSolutions\\samples&quot;]]"/>
  <p:tag name="ISPRING_PLAYERS_CUSTOMIZATION_2" val="UEsDBBQAAgAIAEJUL05rXzME1QIAAPcHAAAPAAAAbm9uZS9wbGF5ZXIueG1spVVbb9owFH6mUv9D5PfaMLStQqHVVAntYa0qdbe3yCQm8erYnu2Qsl+/Y+cCSYFtGhLIOTnfd26fD/HtSymiLTOWK7lEMzxFEZOpyrjMl+jL59XVNbq9ubyItaA7ZiKeLZFUkqEoYzY1XDvAPVJXLNGBAQMpirThynC3A9op0PZB5lN0eTEBF2mXqHBOLwip6xpzCwiZWyUqT2JxqkqiDbNMOmZIkwGKOuzC/RkN31JJ4naa2QOkdv8euCXpOV4sH5DUc6xMTt5MpzPy/f7TU1qwkl5xaR2VKfQLmjgJXVzT9PleZZVg1tsmcZPkE3POJxFsk9gt+OxaRtakS9Q4JCWzlubMYiFzRHq/jrMjaDCdNaEySyTd8pz62hLbeoUR7UlsoYxLK9ein9lurajJkt5+4B+TIxnHG0Ft0fLZQS2B/5m3xQS/xD8fzSVUVK0FtwW8OoTsrceLIMOocRl6HBT7AIpdeRIUGfaz4oZl4fFrr/vpDDWxZCVEyA7bOgUbnFY0dcrs7gABgm3Fgnt94EYfOIA8PBwe4PDYTWZPgroqN4y6yrCuRZN4yzOmHqgxYU43Gyosi8nI2oLJEB2TptZ2OvtJxIUrxdu/GIr3G83khz03kgD4z4l8BI6+H1xm7GXF4bVjJXTUMWi1t2GnBfbh9unYal0eXKCBaa9+GAnUEDlqcgb3PaOOkr2dnIKujaot6KLSGqT/muL1+z4vMk5sNJh+GjE5sgjitLJOlfxXGPVgQ7hFmOkZ8V5eRKc+HeiD5j3k/fQcorkIMKFkkFJ3LTbnsHAttpzVTx3FVWvAGpbWkd3mT6OF5k2P/nZ128gbEt1YxnuLuUo3Xp18Kz3yydiGVsLdHdYyXJYBOqr1+J48xvUNdKrqJ/6LRTXP/F/hbA4NjgrG8wJk8+56fsAgVErFMHwwnYq4UbLrA8YkPDW/YRLdRm4V0ojrhJDiVv5w/A1QSwMEFAACAAgAw4FPTrj5mLriAgAAZwoAABgAAABub25lL2NvbW1vbl9tZXNzYWdlcy5sbmetVl1v2jAUfa/U/2BF6tvWbm97gKAAbmU1JDQxpd2L5SYuWE1iFjt07NfvxoEOtqEArYQibOd+nXPudTq9n3mGlqLUUhVd5+vlFweJIlGpLGZdZ0KvP39zkDa8SHmmCtF1CuWgnnt+1sl4Mav4TMD/8zOEOrnQGpbarVd/1kimXWfcZ31vcMtoyLzxmPUnlIYB870+9h23z5OXztX69T3WgzCgUeizsRdgnwX4gTpu/TzObhzhe8etn612kyjCAWWxT4aYkZgFIQVno7GPKR467qOq0JwvBTIKLaV4RWYuADcjS4F0JlN7kCjYKCrRFmwYjjwSsAjHNCIDSsLAcWNVlqtP1i2vzFyVEE6jVGr+lInUxgSG7PmiFBpCcwMMIviZuYQ3Vc5lcdkWGmrEEaATx9MwgrpwYUSJOFpwrV9Vme7Utx2ozTEJBiFAOKBbzmntY+MYcpSgs7IUiWl3Bll6Fpk1I1MSDMMpo1YINRl5pQ0Ani8yYYTNVtal8MSi8iSeFTCTCb5sUIPolqZWgEY4jr0bzPrhA2gARBceYxHeOm54e4zFI46hIBy32QTePbnxLCKgzo10NtJMeK2EbIV4koBdzdxSqkrDTs0mCMhWry+PCxPjuwkohnj+ng5ovAL0djWTSwF5lKkoWwNBUw7wkAQ37G5CvrNrj/h4+B+a+QoVyiCeLnmRCCA24ZUWaAVnqUztWS0xG/9HJX8hbtYNebHu5WCIHy6OzWen/feojxsj8oVpC10Dtk7/lCzqdtqbwiGlnxY/HuDAi0j4McxomVdZM7Dezc9bZsdy1JrEO5E6nK0PzcQq5eApaYVy+njcurN2xhgl1McwLcHhrCkMXGYyl0akB/icjHCNaAzDphk+O5VMVZWlVliZfLEDCC6mKhf/3obPpcrtbsb1BthmAPbek0VTXNQEHR9xK75p42B+tqRxOkuUQCUf8nnBm9bJVQ5bf8V9W2n7Sdi52vpC/A1QSwMEFAACAAgAw4FPThUeYBujAAAAfwEAACkAAABub25l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w4FPTh9UimowAwAAxw4AACIAAABub25lL2ZsYXNoX3B1Ymxpc2hpbmdfc2V0dGluZ3MueG1s5ZfdT9swEMDf+1dYmXhcA9omTSgtYv2Qqo2CSGHwhNzYbU44duaPduWv3zluS9nKFr4ktj1UTey7353vzuc4OfheCDLj2oCSrWivuRsRLjPFQE5b0dmo//ZjRIylklGhJG9FUkXkoN1ISjcWYPKUW4uihiBGmv3StqLc2nI/jufzeRNMqf2sEs4i3zQzVcSl5oZLy3VcCrrAP7souYmWhBoA/BVKLtXajQYhSSAdKeYEJ8Ba0RCd7Qtq8igOEmOaXU+1cpJ1lFCa6Om4Fb3p9Lp73XcrmUDpQsGlD4dp46AftvuUMfAOUJHCDSc5h2mOnmKw5sBs7p9iL53EvzIqclgz9YyOwsVLu4TjhHI640tjOEKtpVmO+ta0J1QYnsSbQysx8CGkmYUZenarHvydOCFSV5ZK27bVDhE/Da4o8T2YZKI2jC3fyVgJjG3lFJZJMeZsSAseop1eg+yj0F5EJrQAsWhFxyWXJKUSkwuWCsjWusaNjQVbJbW/lD7UQAU5k4DVx8lRGt1aD4vKcqoN3/RqNWN8ZLP2V+UEIwvliIBrTqwiGF1X4FPOyWYKyESrohrFErHECECLM+Bzzg6qUC2B9xm6RBOFQ00sxVJwGyx8c3BDxnyiNHI5nWHh4jiYwG8+CFxSY26hdOXjTvpl0O1dDYbd3sWOXyBlMyqzB8KxnHhR2hfh0wWRyq70MBwZdYZXSWHAqrk6a2s+Pg3risY8P1M27vANFE7Q58SvA7KBfsGUv4yVhyT+jx7UNpvTWbXR/eat0LjFAVMSmDiRYUsCueyANYAZlURJsSA0w6ZsfNuYgXIGR0KDCGjzeA+DPpZp9TaFGTZJpRnXv0eyhcRGmfWVLnwyGfHnXyvqdkYYs1Hv9LAzGpwPRpdXo97FKJxGa/V4a/dMYt/Ut/d4f2i8xhZ/cto7rxP5IQahVoZ6aS3ccR2p4891pE7DmXSycR7VcgF7zDTsGewyAgrAInhFFfOUr4JQbc9cMX/NhvkHVv/6Pglrrz/tHQ0+HX/p/u+74KlxCG+rO1N8516TxFsvQH6mAAkFXqv8obi+NbU/vN9N4u1TjQbS7l4+240fUEsDBBQAAgAIAMOBT05xV5SdFQEAANECAAAcAAAAbm9uZS9mbGFzaF9za2luX3NldHRpbmdzLnhtbI2S0U6DMBSG730KgveQTY2asCZu6I3RLNle4AAH0gx6SHsg4e2thQ1UiOtV+///19OeNjInqbwWtZGkNv7KFzeeF6VUkj4gs1SF+VbOmiezjZ80zKSClBSj4kCRrqD0xe2bG1Hokv9RZGtey+SQ4ljmYf20ja9Chhr328d497wE1FBgkEB6KjQ1KrP53Wu8iu8m+WE6bUhkfnYHGqYDg2bBusEoHNe9b6DFFyUrYNtnazCaITnn9ExJVO81GtsuZ4ocSmOJP/p4hH0J3WUzcwZmnCXkKCsU6znEOT2moJWFU49djSLXaIv8EvskKkhKfMcuIdDZ5yUy3H3R7ml7x6bCD8pQ1JqqmqNwIrmHGZ/Bzu1XFl9QSwMEFAACAAgAw4FPTtebcJYrAwAAbw4AACEAAABub25lL2h0bWxfcHVibGlzaGluZ19zZXR0aW5ncy54bWzdV01PGzEQvedXWFtxbLaolwolQTQfalRIEBsonJCzdrIjvPbWH0nDr+94nYRAA10oEaiHKNnxzJvxm/FztnH4KxdkxrUBJZvRfv1TRLhMFQM5bUbno97HLxExlkpGhZK8GUkVkcNWrVG4sQCTJdxadDUEYaQ5KGwzyqwtDuJ4Pp/XwRTaryrhLOKbeqryuNDccGm5jgtBF/hlFwU30RKhAgB+ciWXYa1ajZBGQDpRzAlOgDWjARb7zeYiioPDmKY3U62cZG0llCZ6Om5GH9rdzn7n88ongHQg59KzYVpo9GZ7QBkDn5+KBG45yThMMywUuZoDs5n/FXvvRvwnRokctkw9Rlvh3qVdguOCcjrly2RoodbSNMN4a1oTKgxvxJumlRt4BmlqYYaV3YWHeidOiMQVhdK2ZbVDiAfGFUr8CExjojaSLZ/JWAmktiwKpyQfczagOc7EaU9GZEJzEItmNCy4JAmV2FGwVEC6jjBubCzYspO9pfeRBirIuQQcOU5OkuguZ9hKmlFt+GYtqxXj+UxbP5QTjCyUIwJuOLGKIKcux18ZJ5vEk4lWeWkV1FhiBGDGGfA5Z4clQUvAxxJdYYrcYSTOXyG4DRl+OrglYz5RGnE5neG0oh1MwK8/C7igxtyB0lWNe8lxv9O97g863cs9v0HKZlSmzwTHIeJ5YXeCTxdEKruKQzpS6gwvm8KAlWtV9lZ/eRvWc4x9fqVu3MM3kDtBXxN+TcgG9A5bvpssz2n8XyuonDajs/Kg+8NbQuMRB2xJwMSFFNUK5FL3KgCmVBIlxYLQFKXYeNmYgXIGLUEgArR5eYUhHse0fJrCDEVSacb105BsIVEo057SuW8mI/7Sa0ad9gg5G3XPjtqj/kV/dHU96l6Owh20Do+3qmcj9lK+Xdn9VfFQ2Mdvp+ynZ92LKoQPcO+VGtNNKsENq3gNv1fxOgtX0enGNVSpBJSWaTgqKC4CcsDev6NB2foXAJ6clDBbrzwo7+B4/Pe73tprs00WSMJz8EG71ofKBCTdk/7X4XFnp0xANSredhT+lYnwtHoliu+9tjTire83NbTff0ls1X4DUEsDBBQAAgAIAMOBT06Oc/b6agAAAOUAAAAaAAAAbm9uZS9odG1sX3NraW5fc2V0dGluZ3MuanOr5lIAAqUcJQUrhWowG8xPKi0pyc/TS87PK0nNK9HLyy/KTQSrUVJ2AwMlHZyK88tSiwgoTUtMTkUx1NTIwskFp0qEiSZO5i7OlsjqChLTU/WSEpOz04vyS/NSIMqcXV0MXYyVwKpquWoBUEsDBBQAAgAIAMOBT068fTX3SgAAAEkAAAAXAAAAbm9uZS9sb2NhbF9zZXR0aW5ncy54bWyzsa/IzVEoSy0qzszPs1Uy1DNQUkjNS85PycxLt1UKDXHTtVBSKC5JzEtJzMnPS7VVystXUrC347LJyU9OzAlOLSkBKizWt+MCAFBLAwQUAAIACABCVC9OVR0yVT0DAACNCQAAHQAAAHVuaXZlcnNhbC1uby12aWRlby9wbGF5ZXIueG1srVXfb5swEH7upP0PyO+xk2Y/2go6bZOiPWxTpazb3iIHLuAFbGab0Oyvn23ABEqqTtoDUTjf992d77sjfPdQ5MEBpGKCR2iB5ygAHouE8TRC999Wsyv07jYsc3oEGSSgYslKbXzvqM4idGLAhggFLIlQxZklpPmMi9mBJSBQUEomJNPHCC3nJoQPuDQvBshVhDKtyxtC6rrGTBl/niqRV5Za4VgUpJSggGuQpMmmBd6U+t+xRB9LUB3DMwjMUwg+hD0oNgDWSyxkSi7n8wX5+eXzOs6goDPGlaY8BnT78sWFu8gtjfdfRFLloKztImzI16C1jetsF6G+YYsrHigZR6hx2BSgFE1B4ZyniHi/jrMjaDCddUN5suH0wFJqy9mo1sv1qydRmZA6rnSL3sNxK6hMNt5+4h+SiYzDXU5V1vKpQS2Of8/aYpzfxr5P5uIqqrY5U5k5OoX01ukiyDBqWLg7dpK87yS5skwokPC7YhIS9/rdq3++QIFNbEVjLeTxozk1wmwFgb2IcCMibF2xVzv2QdY9BWoK8E6ubqzqGHXV7oDqSkJ3VRehm5ivVErXr1stKwjJyNhiyRAckqbktkl9Q8JMF/nrZ/TG+o1a80s91RkH+B+N+WSI/J0wnsDDihkfDYW5bA2mC9aGdZljG7PPSVXb4mSYBqZ+Eky3TCGBpjIFM+4J1ZT0dnIOCpIq4xJXcoQ9OTgLzlia5ebRkwzj07M0BZX7SYaTg7PgXMT7Cag3nwVupahNhaoqS7MAHl/e43PfETJuyUiXXowhmViHYVwpLQr2xyl9sCf1jZO0+ZjAgUG9HkzWrLXi0ixHP+DvS+bH++386cEfDuogjW5sd2hiO9t/o5VsTXd2XXT71Bo2ZWMZb17QVdl4dZNXlSOfBHa0yvXH05yG695BRzlPb/oprh9mukS9Zn8gyMCKMkJvrpYoqFliP/OLpbm7nsGoxyy5QXhnOhdxJ3h3DxgT99b8uhvtviltdxthnBNB2Ha5wTQT/MEIKJWi4smoh04KLb3KzQZ9L4H6At8urlGQw878XVwadYsyQq8ufc3Xr687rMvrrgnc5PIPOmoT7hVEWun7QsJ2E93+BVBLAwQUAAIACAArfU9OkEkmJSgFAAD2EwAAJgAAAHVuaXZlcnNhbC1uby12aWRlby9jb21tb25fbWVzc2FnZXMubG5nrVj/bts2EP6/QN+BEFBgA7q0HdBgGBIXtMTEQmTJFemk2TAIjMTYRCTR1Q8n3l97mj3YnmRHSnbttoGkpEAcmJLvuyP5fXdHnnx4yFK0FkUpVX5qvTt6ayGRxyqR+eLUmrOzX36zUFnxPOGpysWplSsLfRi9fHGS8nxR84WA7y9fIHSSibKEYTnSoy9jJJNTazaOxti+iFgQ4dksGs8ZC/zIw2PiWaMxj+9O3rQ/f8TaDqYz7F9HXnAeRGP33BrZKlvxfIM8tVA//Xp8/PDu/fHPg2DoFHveIRAySO/f9gDyWRh4EaARL/LJJ2aN9P9hdsGcea5PrFH7ZZj1LCSX1kj/77SbhyHxWUQ91yGRSyM/YGYtPMKIY42uVY2WfC1QpdBaintULQWwoJKFQGUqE/MiVvAgr0WXMyeYYtePQkJZ6NrMDXxrRFVRbF4bWF5XS1WAuxIlsuQ3qUiMT+Cbeb8qRAmueQV8RPBXLSX8UmVc5kfdrq98L8COIdmUUIrPYXHZblKAdAB/L6slvEuEeg0u7vNU8QTdFgIAA4r4apXKuPmlpKtCRzhL+aYzihBfuf45kD3waER8Z/vEGpE8QU7B9WQHooSYkhAACl6K4gm2keG6MUc4TYchTNzziQcfpkOYyMUyhU81NI4ZASbMRN5lBUwlIXCc0qsgdPSigSvE0YqX5b0qkgOW7u9nF7Dr2wEIwWZ74ExjbIGBHxJyX1GIuOoGgyix4XerK5gqEDBiJhloSWV1WYFsslUqKmGilXoqPDaUuhG3CvSVCr5uuA/ejdg6ae7huW9PojHbpVCP13m87GkH4vyuPvbVUANN9jnfGVOLFo2DT5BdIBkGQyyCC8iBF0MsrgmFRSa0y8bHl+45NrsEeW+blLZJL+Y6x6QbxOMY7DSb1lLVJTzRSwKpyexIeTTMDSUf58BiF3uP5NYGFehgRgu5FhBHkYii0xGke5s4WlQf5+4f0Rl2PeJ8h3p8g3JVIZ6seR4LIFvM9Z5u4F0iE/NO0974/1zLvxGv2lT/qq0SvkM+vRoaz0FheUQRvKpEtqq6XOsFa8N/ShRa4o+G0GfqT/NPbeLj0A1+zM6UMqvTpgI9e392kQ3do84gnrlS/XfrR0dCm1JDoGHRxRF6jLS/1US7HbuBroiJ6G/n+mdgM2vqFhQ2N79V/a39oAXwFXoqBp3AGpvIKbQ6GVSh/raXMOuD8C91wehvf0XG1GVQda7ETSmrTs9Gz73rq5Hz0wvrXs96UGyYyzwI2QfARdsPliiVGcSf9MCcT8l2BZoScTCTK1WniZF/Ku9MmYC1rTPxbTd8W6jMPE15uaV/U6Y+PCeKZnJh43Q2oJ/aKbj3/uwJ+Om7RAkOoY2xsW/r3sfWak97GoF89FJ4jG5bJ9BRxqt4CeX4VtV50hOoOYI55AwDWDtnKnjR3YW1AF+F0TxF7dPfB4Hojg6SKNmB/emrSpR/DQbR09hh0ObgJx6qTiCGx4cBmEEfq/bgu7XreQ5mLnD5hxwweVPiMpXBo6NuvyCVdusxY9ieTEFN1IhH1QW0kEMQtuSxg3kIB7RWhzYAQTvAZJUKRB64Vs8Q1CkOLyDPmiOXNZry4g6SNFMqHRSb2UAtjmrYnL7caNRVKvNBkT+vROoJM3cWYccx1zuwknB6v2s6ggSOj3F7z5OqRW8we4J9qAFf4YlEVkMBQ0J21zf6isJcB3iK63u2//75t8velN1thoUk1oy/pLD1t1V4NyrNDd3Jm70Lu/8BUEsDBBQAAgAIACt9T04VHmAbowAAAH8BAAA3AAAAdW5pdmVyc2FsLW5vLXZpZGVv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K31PTkszhoovBQAAaB0AADAAAAB1bml2ZXJzYWwtbm8tdmlkZW8vZmxhc2hfcHVibGlzaGluZ19zZXR0aW5ncy54bWzlWdty2zYQffdXYNjJYyw7sZvEI8mjSNRYE90q0kk8nY4HIlciahBgAVCO8tSv6Yf1S7oQLVryFUoiT5o8eGSCe84u9oYlWT3+lHIyA6WZFDVvf3fPIyAiGTMxrXmnYfv5a49oQ0VMuRRQ84T0yHF9p5rlY850EoAxKKoJ0gh9lJmalxiTHVUql5eXu0xnyt6VPDfIr3cjmVYyBRqEAVXJOJ3jj5lnoL0rBgcC/EuluILVd3YIqRZMPRnnHAiL0XLB7KYob3OqE69SiI1pdDFVMhdxU3KpiJqOa94vTb+133q5lCmoWiwFYX2i67hol80RjWNmraA8YJ+BJMCmCZq7v3fgkUsWm6Tmvdx7YXlQvnKbZ8FebJ5anqZELwhzpSAFQ2NqaHFZaFQwAYXhAF03KgckXVtbkTTwyZQLxVI8FzRlUYh3iPVVzWuF5yO/7Y/8ftM/Px11C1OdEWEn7PpOmKDbafnn/UHoB+cnYa+7MSj0P4YbgDa1zJl+OPIDvx/6o/O3ncGGCHejrjF+r9Hpboj54L8NOuGmmvqN3qaQ4cmg74Y5ORv6o26n/+48HAy6YWd4jVrk8Eq2VivriV/FApG5Wk1vk+TpWFDGsdncyHENBtsVp2oKoWwzrMYJ5Ro88mcG099yypmZ2wrFrnYBkDV0BpEZ2eqrebaivGu6ghANw5Isa/vwTVnar16vbb1SaL/e1p1WVstmN0ykkU9s/f7eYWn+m4OHzb/H0Co1hkYJNjGz7EGrK0spZpE0MmyGHRJubHOScx7kWSaVuW5jq4ulEffQVCdSrEXeXpOx5HHpMUjHEPdpCiutP7hgoo2S+x6ZYI5y9OUgA0ECKvC4YQb9G5UEOh9rw8zimGlfSTcUo5wgH56HQHrBLX9HCVV6LSnL0NoWH9V/70sD+o/C3cXSvaIBZ6jFloaTvC9i0lL0Eo9HF/EhCBexE8wcbrMHlJMRiuoNJEmDcyfhFOvIRfADjDUz4CQqcx6TucwJZxfoZ0kw4/MU/0uArB7LZKJkuljF0cEQvQjLjMElxMcuis5QRZojEueUjIMpNPyVs89kDBOpkBfoDMOG60wX/LsbEWdU62tSurTxWXG4dfot/+Mzu0EazygOCpuRY3lDmpmt8NM5EdIsceiOiOaYFTYoMYsX91z2tvvlYSg7DMb5G0VjjV+zNOf0W9KXDlmh3mLIt6Nlk8A/aoGz2oTOFoVui3dBjSXOMCQFJ96I8HRgIgdXwogKIgWfExrhgKJt25gxmWtcKRpEQa2/3MICj2m6uJriSYYaVQzKiXJv/8XLg8NfX71+c7Rb+ffvf54/CLoa3YacWnXF7NZ8cOB3Rt54uHgEd88Q74a6Mco/Arp3oHfGbWrmA8O9M/KOEd8Ze3PQdwbeGvcfQT4w9N/CtqVKbdeJb8Xz7uc/B3jHGt1ohp33nfDsDoJFKdwe2KoVO0zePVsuZuzvdbQM/MaoeUIwXKfdMDhyaQ99iZ3YRAk2mIl9CeKCGZyGGFPfid6GzmkWHfnvnQgxiE6d1E1tf+C04XcuUqNidhyuzI1OJuAsMC3ONpwGOEtxeI2frLN/TZ91qstv3KK31rr+H+3nqx9ti/61pfYDVEXJ1lL35zggthmgH9jt3/c7nx/5xcxo+XLWRbhH1QUoEkrJneSHy1eQpCMm0gURAJAUH7LdHBjDk7ar9cQP/F7n7aDb+gmOhu/Ug8VV+dlh7TtD+f57/cOcvZMywVJ0q30wL7/m1Q8P9qqVu2/t7CDb+tfR+s5/UEsDBBQAAgAIACt9T04Oe8cgZQMAAJcMAAAqAAAAdW5pdmVyc2FsLW5vLXZpZGVvL2ZsYXNoX3NraW5fc2V0dGluZ3MueG1slVfbTuMwEH3nK6ruO10KuwUpVOoNCW0X0NLtu9tMW6uOHdlO2f79ji9JnDYhhQgJz5xjz+V4LCK1p7xzAKmo4I/dfnd41elE60xK4HoBScqIhg6NH7tPf+fzbs+5BRPyHbSmfKuMJbdZ4CrTWvDrteAa97jmQiaEdYffnuxP1LPINpbAkC7lbMgaymN+9O/H04so/oy78WA6eWgirEWSEn6ci624XpH1fitFxmMT2q35mmi7YwqSUb5vjYhRpZ81JJWYZjez/qx/GSWVoBSYkB6mo/7oZyuLkRWwIvvB3f3d6EJOedTnjTmhHaii2tIG/cHt4K6JlpItVIs8mU1vprfNeI67V7vyaVyOoOGfbs0chX8E+aXNRZqlX9FIKsXWFPSEMzBfK4cJEuP1Q8L0wXytBJOQOahVkIrRGNsgZOyk+N18TeCmWvo/wyERmbstBXszTTiZHkYhKwZDLTOIevnK+dROfLxmGi8TDDeEKQSEphL0hhm+kUzl21RtJe4PfFAeByBvKBFLwbIEJi7eAFi1l/jJZGznShhfYQsClHDwxiDC0lgiX7CsZ8jAWCLfTbdeOTuewU89jpPrYUx8Mz+vPnqBE1zm9cpXudecNDe3XAVHe0OOSUQMQyurBU3AdC3qWZsLqXcWU8TJgW6Jxjfpt8GtjjYZFfVOHF5p9bqKNNUM6uS2FplUGAy6lz5b37kaj6O4h0ON9Bw2OkdXjWVTzGsRasGu25Xutyvq5tYdjW/JYzchcg9yIQRT3Y7n4f3DbdyrfM4w0xrfUpDPfCMu5HChIdzfJtEEFu4KXgonWpP1LsGQmjIoKuoaW9+/yB9b11ieJSuQM9QDhVyQVZvD7eh2x/BXLyl8QFwlNDgdU+9wO05ooffA4AUARK53+W1wC+dJMqYpgwPkMyUw2ISbMosUqr8uXyOuqiQDy0V69COoFEqIqzpqCEuMq57hPO2a12SlbGaViZIP93KkVMZ9PiWNWMMBaddeSZWN0V9XQexVpZwk0+JdE6n9puXa504OMOI0sQMIHcHxNR7HYUKkvirWmVfrzF6GYB6tYjOVE2o8TRQzZof9Oor1nM7YBV7P4UYChPPVGq+CF+AXHFeCyPilgFSehBq3Y2OO+GjacY2DPkl11AtMrjlFG/Bv/Idk+B9QSwMEFAACAAgAK31PTvrnN04qBQAA8hwAAC8AAAB1bml2ZXJzYWwtbm8tdmlkZW8vaHRtbF9wdWJsaXNoaW5nX3NldHRpbmdzLnhtbN1Z3VLbOBS+5yk03ullCfRn2zIJTJqYwdP8bWzaMjs7jGKfxFpkySvJoenVPs0+2D7JHsXEJBBA6RI67QUTLJ/v09H5t10/+pJxMgWlmRQNb393zyMgYpkwMWl4p9Hx87ce0YaKhHIpoOEJ6ZGjw516Xow402kIxqCoJkgj9EFuGl5qTH5Qq11eXu4ynSt7V/LCIL/ejWVWyxVoEAZULed0hj9mloP2rhgcCPAvk+IKdrizQ0i9ZOrKpOBAWIKaC2YPRfmJybhXK6VGNL6YKFmIpCW5VERNRg3vl5bf3m+/XMiUTG2WgbAm0Ye4aJfNAU0SZpWgPGRfgaTAJilqu7/3yiOXLDFpw3u598LyoHztNs+cvTw7tTwtiUYQ5mqDDAxNqKHlZbmjgjEo9AboQ6MKQNKVtSVJA19MtVAuJTNBMxZHeIdYUzW8dnQ+9I/9od9r+eenw06pqjMiCqKO74QJO0HbP+/1Iz88P4m6nY1Bkf852gC0qWbO9IOhH/q9yB+evw/6GyLclbrG+N1m0NkQ88l/HwbRpjv1mt1NIYOTfs8Nc3I28IedoPfhPOr3O1EwuEbNY3gpWuu11cCvY4LIQi2Ht0mLbCQo41hrbsS4BoPVilM1gUgeM8zGMeUaPPJnDpPfCsqZmdkMxaJ2AZA3dQ6xGdrsa3g2o7xrupIQFcOUrHL79bsqtd+8XTl6rdz9+lhrtaxXtW6QSiOfWPv9vdeV+u9e3a/+HYrWqTE0TrGImUUNWl5ZSDGLpLFhU6yQcOOY44LzsMhzqcx1GVterJS4g6Y+lmLF8/aajCRPKotBNoKkRzOMv8Gx8MgYg5Kj8fo5CBJSge2FGTRoXCF0MdKGmXlbOb6SbipGOcHWgf0PSDe8ZeA4pUqvRGHlS1vT48Pfe9KA/qO0b7l0p2jIGe5ic8FJ3hcJaSt6ie3QRXwAwkXsBEOF23AB5aSEonoDSdLk3Ek4w8RxEfwEI80MOInKgidkJgvC2QXaWRIM8SLD/1Igy32YjJXM5qucakP03C1TBpeQHLlsdIZbZAUicS7JOZhyh78K9pWMYCwV8gKdottwnemSf3cj4pxqfU1KFzo+K7tZ0Gv7n5/ZA9JkSnEy2Iwc8xmy3GyFn86IkGaBQ3PEtMCosE5JWDK/53K23W93Q1VS0M+P5I0Vfs2ygtPHpK8MskS9RZdvZ5dNHP+gBs7bpnQ6T3SbvHNqTHGGLik58UaMjYOJAlwJYyqIFHxGaIwTibZlY8pkoXGlLBAltf52DUs8hun8aoIPLbijSkA5Ue7tv3j56vWvb96+O9it/fv3P8/vBV3NagNO7XblsNa6d8J3Rt54mngAd8fU7oa6Mbs/ALpzgnfGbarmPdO8M3LNTO+MvTnZOwNvzfcPIO+Z8m9hj6XKbNVJbvlz/QOfAzywSjdbUfAxiM7WEMxT4fbAVq/Z6XH9MDkfqm/MkqPvN0yGfnPYOiHooNNOFB64FISexNpr4hRLyti+53DB9E8j9KLvRG+d5TR9Dv2PToToNqfa6bZtr+904A8uUsNyWhwsTYpOKmD3n5TdDPs/ZxmOq8mT1fL/U1mdMvGRi/LWitWPUXDWPr2yeytOWaO2VHCAqjjdWrD+wE3g+/nkJ7b02ujX6xouCSFjFvREnfdnftcyXLxgdRHuUnUBikRScif5weI1IgnEWLogQgCS4XOzmwETeNLqtBr0od8N3vc77a1GP3ML/x+i5Dyu+cqr6rvByoeC6gX26pe1HVxf/U55uPMfUEsDBBQAAgAIACt9T07sTFlStgEAAHoGAAAoAAAAdW5pdmVyc2FsLW5vLXZpZGVvL2h0bWxfc2tpbl9zZXR0aW5ncy5qc42UUU+DMBDH3/cpFnw1izKUzbc5MFnig4l7Mz4UdmNkpde0HTqN313KNi1w6OgL/fPr/3pXep+DYfV4qTe8G37W7/X8qTmvNbCaUTu4bOq8Ry+s7mmer2CZF8BzAV4LKU9Lf+SvX4Iy9kRtmuyfra12/Dy0X9aMaxeXhIUiNE1oJaG9Edo7Ffijkdkxq0NGTpmTnTEoRikKA8KMBKqC1Yx38VA/boItGEtQ/6BrlkLD9Maf3Ee95K9jcB9G86nLpVhIJvaPmOEoYek2U7gTq2P8sR0uvdlLUNWBb/vC8lybhYGiHTi+jv3Y7yelAq3hGHcazfzZLQlzlgB3EwqDSTD7A20Ydwvaostc5+ZEh344DgOXliyDTpXmcXQdjZuYqLw61ewEP3AG3k1fMpKzPahzrFDu5BkHKBVmtiJdNLSDRDmyVS6yAxdN7SA5u1lr2/dv1B1jlKBa/fwVV3a4TKcYjWuGrWu2IW5t0ddczugMhrzcuhX1keoLnBKpuEhoklpckpsx7U5j5y9V2kxtQS0RedU87aGArpoJqIVYoxWYMSzdFJVWpfPqNgpy5+nZOba2Ofj6BlBLAwQUAAIACAAAgU9OuOc88l4AAABjAAAAJQAAAHVuaXZlcnNhbC1uby12aWRlby9sb2NhbF9zZXR0aW5ncy54bWwNyr0OQEAMAODdUzTd/W0Gx2a04AEaGpH0WnFHeHu3fcPX9q8XePgKh6nDuqgQWFfbDt0dLvOQNwghkm4kpuxQDaHvslZsJZk4xhQDnEIfXzP7hMgj+TSHWwTLLvsBUEsDBBQAAgAIACx9T07ozmiAXCoAANxSAAAgAAAAdW5pdmVyc2FsLW5vLXZpZGVvL3VuaXZlcnNhbC5wbmftfAtYkuf/t62ttt/stA7ikW26ra3USDMzkzYb6jqYtXWYIiumaIpEKh6B9uu3rARJt6LSJIdlzcR5xEShpkALk9QMBYWCPBAi4QGER+B9tB1q/997vdf/fd///3qv6/W6VK6H577vz/f7+d7fk8/h9O5dIYv+4fQPOzu7RWGh2/bY2b0RZmc3P+XNBeA3p1ffOAp+zEveE/KZHavdRQ0evI75dOendnZVtLenD70BHr91NPRgsp3d4paZ33lC3PVv7ez24MO2ffplerS230K7OYQcMll0W0Ont55cxnsdom852famZ3XbLsK5d9/xfP/Nd+KpKwpCP1z9HfXQR9sScrdeqEoTUBx+oK59x3vNm4RT+Gq9o+63+fqWSz03+nHJrB9ExujJ5xXcSuu+/c3RnZFlnGesZ8JqILu9v9/WPSO03eN/OobNAz+P58Z6zEho53Upf8XMZ0McYs/sgJ/+GECYCDWfgE5v3QhhC4dVZZaZb78Mo5Uy8cEbHcqwE7CuJ7NfrSuQV/tjmbSLi5eAh1c+O+LhSnVqNPnvZNLOjc2M6PN1V3tSunzNBz6Ggoe3d45rDey1u2TD6Gst88Evrn/j0RyDlyKgPq5udnZbBYU47q0My6RkY2WzQfqVApAbH07eW1PZR1a0AmpAYbM2G/v00RmWivvLxSTc+IOhaHmTLh+XJDc9eLswbVqgYHylJ9S5Acq0jWncZIvRuUwcmin6B8p0T4G0/KY2yXiWe89V11pes7Pz/5JCYh7azcl9MtFT5SvoSHb53LgSN95CUzQbox9HOYbhDt4JzWyklEreBqlZChujLtjqGl30feEyzJd5C1q3P8sv4xJ1zXc2NXa7qxWW/uRC8rSQ7BKd9kWFKXOBuzpAnq6idnP7r8AKor1BUoObzM/KW56E35JnaiqydB39SvvOjrj00/wDbRmN+fkTbDLALFRM3V+yqDJXpDJ3pAKZz+lW7WCl9dn2Fk3ex9G0BnGMkEuqaKDVRYuPtoVmGkf772/kme7fF3nzmkwGNo+4YXHxmTrEPQPUFNwKqPgOqKZMVOuBxvNoRKchw4H2fTjpmdGPYWKKF9M4/wLpX9yxhBjAnTp4FWgVv9vciqtSnGNEZBYnfetBnTfsalOioi9H9KLcxMIBPJFsKqnYFOQF5EMtVU8GhCn/cI+3L4VR6ms+QqU/+b6cnFG+qjLc/lzCKWDTBFdpWWYLPiCDuccD06ckH1spwtabYs3eJTNMiqrChWydbFQV2RYS/OQDB17tmfFktLt6OLGTsCoeXkCyjpMJtin/chYvENHtL/JKcjixBx4kSOWNrYE22LBam+lGGSsJysfKLK0WAQyf4aLwQvk5hQEARZkaJ+F3WVItd7t5xfiopiD8jj6UQfa8JRXR+WH7aupnRV85lvUIb6cPtV8uF0nHK6yJ4gZGwwhHYRmVtf9K6ahzhdpKsGYAxx/HM/SZfMfLegxnp/MuZrqjdsLWEMTKFSlTUcXfSZOWKxv8ueTL0tUuleSmNly2ynm/98ZWYp3qJyvxHP5yfu0WRVCOdFwWRFclc5FyBUkyFG87kKvUP7DqD09AcpWmBkZ6Uy29yy2YSV8mbI3BcwiKHNBTj56aAoofxSsUZMVklUPODEW65e1iKrUU9lOr4zHLgM4qsQ0e2a3OKYTsO/z0tNKcHuRF6/igmCaS7e4SXIUkmn2+Uon9/RCMBm5zEaGQwEHObz/mgfV2R1xtwDYFWTT9ClxTHj7ReStAd6Cz2e+NMo94UJ+sF9x+IPilgUsthp0HaT1IKcATOYEL7jUEWtHSk8IGJCVPC/9Fn5KVgZcRCq9D42Sre1vflSrCXSQsGlzVmH5Ry82yEPmT2sTe9AArZUj2S2M2eUJ3gpDojPF5BAlDX0lED9eLB9Kjastk4/hprrhrYCjVVh1Cq2pYG80wHJMOJdhf08a0ipK83b1wQqHGxbiSDnUCA8d70ttlqdLBXnI60f+dZ7pK+cYiurNzmIyBnT4NRx8/DbsKxZuV5utbXJk7yMQ+L8QFv/frRLLQrmKdrqz/GpJdMXBhRfDuPhy5N9zWxmt0qvopvZHnlYdt+aqpLZ14+F+5wP3FTOKTnvzaRXkwktfCFj/CScJJjC4BBUi7GXgoHrja0AR1Be4cy7Dhozg2a8PSE4m26bGeDlGSGTgj41+R5gLxlWhbin0TPjbeW16cjqzOcw1TJftbE8PZ4nwsQ6Q3uQnrRJGcoHCVmuiuHoOtOpFgy16h4zQgyQc5ivReEXD39ZkN0PGgTBVJKotdrtgX5PTmQOSouIOaVwobqS1TiSGR5nzfk0X+yz2LaYf74lWxzjlK9b7N1+AJNUg5bVeEc4RKTUqRPjq2Q2oYU3HN7JJuqILXBolTYUdyync8aXSPp5AtZDvgzrrWLthPggHie+0sSsl6BJ/0C0WD/nGERrM9qNecN0Lp35N67PUpgAHYl7VJhKabNQC9o3VcOznMcHPl6GKwySOhTqrY7LzWoc9tJkcJFojKk7Wm6k0rKslR9Zpx32L5xgIvHCcw6IxKBZPwdkVEOdBaIGEqrX/sWjAD+bcee9o16WR5rWzq+51M/G74WnlIEc3ZNYwJ2X/429OHPiqmlckm8UgyIg4upSwomtmA+AzbeumApcqSil0h7T7mckaSsMncunVlMMb+S1GNWdkzcLHUMqn1s8iyQg9RcWydZ2VuGR1zKK+1R9p+mwIMi1dpqaNwr7dFsPXFckL9MPdJNY9Ldtxpy5wIF37TlJ2lSm34zSdMNhSSHTTB2M4JokfiZekjrUNKlrgr3XwhPyVjMNmFN50NXcmwwc7nsWSrZrYnIljBciNPn76/mWzGVFrzusyn06afDnbRpu/I8rIef7ewkpVlVpfl0OHTz3VRWxQKcfUATAQc8aykyepEUmKtNFXbM1XjKmM3Ia8NKH4rTjdktRw6itJlPc0hO6BIHBInySS64kaaHrXhjlIU70KFbDSBmJWVtUmWF29c5s128FYFYEQC4NQ4XgWGZn/9bWxLuL2X1jxVsygX1tZ6uxNR2HG8a0kgTFqrQa8+4p64Yn6Ec6ZZNvJJtNBqgnQrY1oZ+uw+DNyOn6rFHqnM2lxPvqitXh0tHJDVVq7L8lgEI9Uzwp0wtPoywGe3qtqAndJDHxq2Mz6LkpCuDY1ZVeqGta3XHTENfnibvlqGVZkM6zHU0hLLza6l3pujc6zYLQ+d4D/Ukl0Sgagkfox23HPUXc5CMsqwO7DsBFvcMjHNDa3XjjPFHQ1iK0napR1A4HvH8LWzCXTtQi6SaBKJ5dBlislxHdcpUCUmHIxS5G1J8aAOAcDpO3VIwzCThnTtGrVdyPcd1V2lRzeSR1j5tc191hhoF9zSBe/P0llrlpAM7UchffvhBSdJwy5gYD3rBzuGgEWfhOxSgJXEfuEWA18n53HjxcJU/A6OV5KClWumuypJvMwhRlqeZtpgHZDd0xLc3ePJsZGU1aKOMiQ0XLh6uXuEy/L5ESskk+FsJcGyezk7wX0nZYc+u9xVoojdjy8ciNGPySx8Ta8iPLAfXLPGZqb3Qpfj0M6Niz1dfAoEF/Oxw1FOSAexMN1RJ75+ud/R9iSR/rk+ezkm2iCpA6Lk5MD+Ue8Fvw0Q+QfAVTiB1hGUfA+ZaFt/yToJad5lEfUR9o0ECSmlIvFvEE9AeHc4OcNkemRz6QR51mf0ggRj+tI4JDAFicWE7IcsmmyCzhYetVUDqiWLZhK0VkfOeXiyzcjV0RWEDGc3lZlw0J5qgdxqys64Fuu8RmW2jq32gvZL6jUyzfL58dOmBOj0JCAcdQqTwSQVtqyjFAoz4vlZ6dGednutLmFTgcBO2npAmpcrfdy74AE3NiODcz9uKhGTX9/he0axR4HoQSec8GIrqJTSryvByubeff9Yj+4l82dCRNxT58npcbECuhzwQTD999YgHYT8mLJ1BUETD3D9PFZz+0ZYAUKri2EeGnsgXeqkOCM/2Wnw1Iryay1jTH8Wj7a6/dtFzDv1B6O5CWAOXNP+LlWCzrBUTWJ+Pcb5e5XH/A73kAurQkoEwr1goBL75/oWJxk5CR5amaF6cQVRZJnPA6hP3k0Pxb5JvVMN/VRFuT8QGhDASc6AH8pA1jQ1UUubCQrQyOyeHAhetaNzgPhtLvA4EPIfgb6Ef5jHQuXllq0vEBxkacGCyIx0j28aeTSW2JtY2TR2r47bHfQspDOdu4gOOyV/GOqECw509RSfoQ4VQnA0S285UTvwb1X40qY1aCOfpYFqPBj4pdeLdyPft5imaIKKhbgBxYaCeiCyXDzNZ58MflziGdLpv6YuHnO+HqxY4E6x4KS13jh0DMeG5fcytBu72JLxgDrJOdl9sJBW1lKDYgMCZ5yRImjG8u9C0Moxh411DIujhC1SXmi4CQ0GagKgYCAE6CE+IZ3XLZ03DH59raFmoQ2A26YfoCPzSiM2Z/ksED9AtFkjuwFU3wqFk2KBGOIjG6iIzTCx8lNM2y8RLt/I3KEdqjyWNaNeUX2HcEfOwtnM2MCugPjJrkDQaPtL2GyK+cl4RwiUQ85wcaj7bv3JTiuJGYzoTD+o5f5k8NRrZxiFnzQIDXSj0bWSzNFWESedFY55x3PAehFdNBLSSmod4Vm2JC2vg21I8jHfKrk/NuZXYFCA5WWqfr3KqhRfb6YQLKkJmGv/TpZyyEpZ75WKdC41j2jB0XH83QHmDAb2JuW7Yxn9Y0Ffa2O8GFBqaQTwwS5LlXbAK1Ju6LEWKjZZHZyoiM7rtvMTAxeLmYqlUN638b5nESB4+kV3fP9wTKve0ntVcgPuc07229+IP9lM5LPvCxt6zgyFCD/X+3wBoEOERcm20Ru29S6vYVadiLOnVnSAjkh2lJgWWWVHMGXHNv9d9F/KJhtH2X2oI8yar25toZS+1JSBPtfT1WhJ4xknnyy9ruVf/LkvWp3vSxEsuk+THZqo6rLOdA4bnCZrkxicQdwt3kMl5saxza4bCl6b6QkdqZlf89KsNJTz4u+kxeDpZkrpTOtXsd5popYEJaW0e+8OGMoWWbQxs21o0rmOK2WTwK8KUoL/60fSxNYWjTFo762df83yLbOZmd72OVuxuhJxc7YO5KQ1dKYz7/uECQtPNqeFW+gzkjaPlziMEq8dK4TMtLHHI2N8B+N3oSyCtJPBVwjGif3Rzcbee9h8pzCeoa4yrMAD/Kn4+lFc2w8pvWC3mVAoQZGJ44OFODng/fmuzFnhDuTmf9l5qXns3ppC6PTjhUZrAt7f/WPwxG5B6CfxWuXNzrV/HSIOzvbRVyjgHEr1rPxbHd1vlDrGzPbVx9cj9oT53Fs/S1MMpbQg9scXDNyDhH1wf7VoVqUfYQVfXIo4P9uYr0Z7nPNl/u8CxFJK00b7erPV21HSwPE2n8KPGNl7Oi+uoKnTE4Xo7IkeneivkeFwy0S3hTs9JircKE8P/p8Nwwt6477JT3Hjv3ICVKX6hQA1hz3O/Xh/VpGilaBgibPyPr4JKhjjMzsYww/95OPCWfX81yD2qKvNj9jcOlMbJqgmQ5wlT+YtyX48v3AmUbu6we/9sZK6AUJZz8xPcc7U8x02wif3wutMeqhNf4j3/G3euqb+9bMcHd23C+theVgWNFnfMRgMNT/ovohjojGrMBKLiWEzPQ9Q+62iMSGfqvAraTVW/EpVfNFOqVuyRYv4XfpjX7irfcSByRs6W/1NG8njG408z/SUkRFlIqdjoBNbYZnfWr+sFhqhqvIPuPbCdu33PgbLB2WrYxFT85O/zDMvHqzo8Bu8aN99lIdVeCmK85atZul4VG4/hlIFaxPE6DGUz/HZffs5PIKz2s+QDDcm71eRyQvU1YYlK4H2D194EWbgR0QnxBt9t9dP2XrcSRVDuSSq6Vc2Qo4rGxto/qNMqGW4OxV2XDC8XLHLpU5Wh1aJwcatDEztYIsKnNIoTYbqUtmBwFiCxX2b5qzqhTcd3HQ1v5bIwVF+sNg58c/2LtkIlvf7pv1P+BbjVEcoRbCJWsbHTu6YQAVjkZMRynw2bN8BQQDL/NrXUofowjD2jWCBePjl1XzPlNRQf7SI3bGYbMFRRyY4dUE7ZB+Aql4hbNXK4qSMr6RngAPRj858t5qFEwstruu9wsqiAhebhfzr6S58mMzN2fMv62HrfLagH5xWqiGfMCHbgRLMpulanExBIK44EQE4loqUU1b7rvQMAOGufpgrVk31jdrmXfF2c8eG9ht64v4w48/u8SvQOylXOe1PKZrDPWpvjfh1VySUT/T2zj3s8mzho9WkvPhuXC/90U3qFT1EbXtyhSgXpka4sKdzvg/6Q5oYD2r+NXiWD6LdP8u3OE8kO3hVawZb2TRpKixWUKWlr+OPM2u2qvxgV7y8aSo6Rsq3UPPOJUXq/U938KglHOmGH51+l+gT9/ii3kdLfGGHDYox55aYKDchPxX7OvVw22mRUtwQmBfvfqSPBa9fSa8DcmV89vu0PBpwWkW4/NVH/fVS780JdWJgauF3BgilftHV352q6F6oE3+1EyYxaTPY+kkYeCf+qeV0I/PZe3zLSGZG59WVtBLSampZCG3NHyrFe5z7EuX8BXtRaf6fLhjW+7s1wchz78V/BtvP5H+5x+/3Sf9r726DhDEyBi+WA67UNQVJafqePOHUcJWC/nt0A0/r+m7VZDy7UcZq9/shJZqP3uymYgpJqN/DnA8Y50r/n4qjNYhOHFETWegdNL4fDEZLwhOtw1Vw+bQVSkJ0enq6tegP5AlTAutDaKaY39dqo+RPXKWPJgaZ1PC+wOnfbGGdF1fStOkUmhtAfGmM3jb19GjUf4ihYHBtf/9cO+fv41N8fw4NqETQLNy/5FdfeOl48MOQTpuBR2a0N3UIkUO9LxHfNzHzP0Lk5XhakHn4uYo1nvhK0P56jbs6ZkPmiPEvWivO5U9UO20xAH+R8uheaOZB6l8ygZwlxHg033xFpJ/r1hdE73vJpGiP7q8dw7zLO9A87z8NcqSCUkrvfklASFjdPkSn6MicWHNi/R+L5RUzk/ttQ/cxUKDveWMMedpkW9eUXaGcPCXBpPSP/G3RAIKH5YR42ruwsvm58k6LyqYnW+8P2syD23FrvGhwmuMHqgGal2JfE8WwHigL+b5jgPM1N8hCXFu52YCNZv4NPM8xDP0Y4OlICeM0m2LofglaUX/oeU/NJ+grrkhuBQnSn7YvHoLklg9oungVIs0sBXZr1r2YarPYzAyWtY1ClOVRfXbIvnEMFx43taGIJusvEAl/PIJj2V+cRRq3NekF3UQBVkqsQ7BPw2WhThIjGwi3mbxHodDwHAIyi/g10+dASGV41kGtVWkiHJzu5XlblW+jmsg2prHj0t+4Tr3MCGt0AQh12h7rWHrjFmhwLCUHLzgSCOWP46MCXYWTxq6Ap36WLtg/BbcdW3BRXJcw9E3qk5p+yfCAwSh5pmOSA86gVX76lD5MEyU96Ixk4IJPwhLsq3uhvBCc1kSBM60UEQGqT9m8fcOZO+uTuopxfD1+ZGxs+KxsIlwY6oj5p0F4csqn3QnJLSIgFcOTapqGkafsMfgJVzdqGx3/Lv0RTIEXLR5zUtB7XhvZr7rgXw9n4RRYc5mMfYstQ5S4SrhUbiW83pXd1NQvHFOvzqPKajVmIE9Kg17o+NsWLgsqqFeOQdait1LKVD0deKIsCaxB56vHhi6dJPQN33wYw5SUzaxynby5pQ1XifJ7dXd3XwJTfJ2jYlQO7frabXNjdsYOSg52KwUuw3XRziuuyaWphQ22hiZyQPSQ/7X+INbbWlMD63Kvo3FjgCh5wjxhXCZ1rIiwEQRss/BipbaRYPq7HzS2hzphvjEwn8StTfSkgfsq8MPivE+rum0jD9IDvCKL32jU+uEzNteDNmGckOahig86CevpKz1R0Qkmc2uXthHyqUyrMvl/OLqxOO9JHc9mJfj8zSGfBbjfSELNhaY5sf7/FSu5y/1GO9vYbCNDSH2pxdRX67cfGNaWJ9ffVwee+XuRC7XRwhfnrAwbiggUhPyFECsINXduTyva+cnl+H9TGjPJ6XpNYQjcaHpy9301YdVM301zGxf9rsXFg2BdKvL6v1HUbtxUYP2NMX16tlCkH/xLW3U/Jy312hbzMLOFxvGqeYWZn1+1zLNXTHDD/ArXP3Pnpv43Tm18OtNxREuzTSLx4krnc5us6jKGWzTp2Us+8RXBg1ryvCQHrEtuz18SPSk3WsYGTUMMqJvMgXmIs3OFERYw+mFCZddwY4RFDyQB7nAzukUU3vxypRTrYalbYjVbaj5RqSFfhAjrD2+zzF7d0gsZDU4OUOJEVTk8RCj/VuIYZrz81REP13WzKiSsBzViAVpDjj0V3zZzYSxH8jmsOGjmCtjK+Uc4gYLucPjYwv104VLZye6GJldonYjpH7xhQZvVnM5FKkYr67SptHm1rl2jPHKkymxN7Elvlun1KfACLxQjuL2p4pOXqGNtLhC826Db0Ql5SwX+WU2X8HumWAyysdvS+qZjODti/QK+/94NxTRpj2NwzAo6/7aTsR8lUYA5VNmYzu0nc5J8CwSaXqgkWpfe6KqA98u51h29JA+qMdz+Zy0X4T3+5b2XihqwhsMjvrUnwaxUli73PRjiN8hy9HQiM9bZV4bXJorSA/KwdPbhL5HF55yMHSdnLjLfTJRMomMp52Df5LE0uejDHshoOVQBd/XmLKqq8CuoN3YMN+5d+3JZ6RqGns5dVgP1X/JxksOJw87vzZYn4n3O60PQyriekZzuBhb5slmVhmTfvLzTqeUIYJiyTlnV1gG2VOMm5AMf52k1tC1XX07xF/J921+jzquCr/HZ28elnoJBDBiSgQ/TUrr22Z8X1QSqInsBnzD2ohIRvRvFrvA7JnC8adGDVeBZL3IkeYZ8xV6vl6Ssdo93DkX/SJn3y0q68Pgmp12qMYijbBy/AzhvSm+0XbyGj3JGqChdA46XIpqm/QiCKjxKmyiGeKkm44WCLmxbFPdmg64j1MnYG51DsGm1LtRSfTUAnbdUMom5I0jVammARuFQtu+lvBET0glxQrtEPWqvdbG4dAxgD18fyfkVEgVogE9hJzsJGX3hUW4So9CIyRE4XrYQhV2Wg8X6FDJnwPFKx5hVJnbW6hIyeKAgUwMXr+ITbQRK9OCNH1/KORITf2cA77/D6R+BuSNzmO2Hso7VtGjcSFNpLCdkWdeaV/sLsvYEz1o/NONt98fFcLIN9HaS2ZqK6JR99Sox/uiJj+T6H3DOMx3Clue3T+x3PxLlIPYO6WxYi3h4fVF5wOVX98NECGlCOLrkMv6gPRM7kS0R87LG1SHWx89M9OhMNdY9PtDWzrD2Au5HArGrt1S8MhnHpuXXkrnUUlEZE/QVBtI8pQrv43kV4yRq33uvNgGqRv8uXytFuWOPuzr+3Etcb9xSYJCoJ14ejg7pnDL9pDUNhDrx7t5ASmilekx2LpGzq2z/S9q6+hRwjURetk02qDKB8CjpCgUCSud7ZzwDN8g+VT0euYL3geLi1bKvXp31LHsup/x/PHXwWsiey7jwINPT5yqW6I+Qe+s3sHYa+C+9KvNfftlnDmAOYA5gDmAOYA5gDmAOYA5gDmAOYA5gDmAOYA5gDmAOYA5gDmAOYA5gDmAOYA7gPwWwL9Pj3MxjM2Ffl3PSdPJI18UbnbZ53PBe8/uzP86L3i94SP/zuZ533w/7/daZx/sc/3OnQqillU3WR4P5ZdzmDIW7oq9Jg/ZOkuudyeQxvsaxEtck15vn29kV/STkTvWX8zjbdNnD3z9R4Gp5C0lG5/26lpwg49hgeZq8wSi/n8uDB01P9QPQHzpEe1gGLsWoqSLDobO459zCdNlDANtKfqg3C2UgIUe/ONzjbHFFSHTqyqZMXXN2A2T/ou7kXKMO5m6IW5pfyr05Eepk+8dG8xIZdo18MUjh3mWYs3nW0Z9Sz8C8NCcYzT5N3hWRTYwaxIlTHpMxV0M6k037a9HWhW/Z2a3LxQ0UK2psz83NRsMhhLFkUwx1wbKwZ6IvaKVM24X+RyALu77H1TFQhsjRkL9Og/b54JH1jaNC6zG/yoV2Rz9R2vqZtsqE5qKwzMa/xmxMMngfzwWCntJrMraAgh32uMzIn0gROf1BclLfzunXGoJJmwol8+38P0B0mhzDwtk3f7dI57nmic7thagM20I/8RbjdPN2A3BfMf2gW5sZvmWSh+wXe1s6ec3PaNbhGiPrEBZl7qSP8ipVYitajyEbdDqyPQlgQmXmd2WpfSXGKl9z0ykZ6dleXprNahbn+vsldbFy2QnfKvD69cpJiiTr/EXMznplzIhqElT7dH4KCdHZ5bnGKn8/jANuSdZqwbU0m4ZcY7rIMO2PXPjzVcheld92GIm/2wn6sKESauqAbl9U6eIVFK3n5hmTmxTorfawD+tpMSvmP4vz75uVoVY7/n6Ss7Fj1DvvNH2ZcjJv3gYvGvuj6NG7LJWSq7SqSKoLBxE0oaPWp/E+xeDYH4uwux3vU9AuDgWZ9RQuDfv6fIwHMsJ+1yHJwezteIH8Pczp2NEfWvjCtYg78s1WPq8pc50n3M9y1BF92HlZmitb04isJ0a3YoGqwLzTaNUkVcJxwO0Hiij4DUFkg6sDWQDT1zuGSRIYbVjWeIXpJTy+ItIjfj9oibfWn4h1fmo4XWMx4ympFMFtg96Z6KKiyJdCc/1YowFJklROItB0QF5P3qISR9vq+Wed5g9zVZc6YhKctrjRic9r0vzCyQPd5d7f0lwXGGf0AlwyCzXWkT12j2srNhUY0N8EbgkYfMenwE0xIr5xk/RmfmnEwQF3dWeJpKJjLfNQokf7aIJC2ry9yLMhUJY/IwQpJYrkEjJ/iKVa3EyTs8S56JDOwQcqBL0ifiI9cctzjqIne7Ld2Zg3jaEFTmqfVAFSTEohEZuFJPQrgnL6BnuMn0LtjkofOYVBSdOjzVl9ibPvc+EEGZTPGyJoRD1n//wDK2zfuKJObLMQWyUJ2gvXXZfbrsigDmKjsE4Z04rXmjrEGLKyV4dEOtiOcptGA/jEWMqoKmBSpxiQPZJX4ndwEiXAOjlOaxog8se1jVNNR8Jx5TxtvRK9ihG+M7uYmre5/s89/xaipSfUhm2XtToeF0XkTv6hJu6wR/9kBn7UPT67JG1os4KX9nDwmXrqJ2zGgpjsT1dJ+AMckrojiClLLCcua9QSZF40w6anfvo34rOfBAYYHtgd76oXhDqhvCeq3dFAJuZj7qp4VBpfc2sn/Dn/aEAn4pYhVTGW0AxRXSKlIJlYnMKPCTTssohobB6P1YySAR9JjUEUY9oB+f4shWCSExS9kyxD8of26hpRDMOfTr9rnZPgvNR7oveD9tUUxqcZbQvPt7RCbgVuN55lhElnHbFjBGjyN2AK/HLc9m8oMKB8BQ7/YqJ/8i8vccA4UbhbZZiM6Xrl2yIr6j6gkY5rxRHASOPOJuxOG/0H9Gt2u2RO7vE21036DV3DF5B1lUJlwllIqznfyysXbe6ocO0i3+88eZ8gS7+s9KswpEY6T0kt9Yd9F+E51rENz3jywNbhIFbX2IARNV5vTHDeyiTqWqweJwiomTuWo6B1skmMo9EoiZa/N4nKrTTB7p3hyUI7WWCyWu6yvqAen1Dod1ZgqQUdYbI1rkfOhq2q9/FUVUPWyuaXW/ZNLUXHZlN+ZakIyI3VuvH3WbqQfsOmd5RjfncFGoktqisdqar+RdNw7bAHFmWfM+BwT1Sv5t3tS43qgnIS6QN4C4Np6CUUEvZ9buOe9t5Gc/1i3vGu867l5+vwa10AWjm2VcNjHZkf56xTTiZKYRFd8jyDeYKJQm1G+0ZLrGN+v3qK1yGZA6G3xKCee7NMWnGHY6MFSFAA645g0gTEScU78IDcdJnQa28TVxvzrwHJY+H5leSc/FIkmIQ/OpWfoLjiiD7oXIE4fD2yPiFQla7Hn3qyTi7UY2xbz8w7NmGliQCf9WxXBwKSXQuq2Hq7d7RyUd170boGGwFp2wQRsw+lSPA7+3BkRYLzFjeZQ4sW1RQi3CbC6U97P1C+XdPBPqytCeTi6ATLMGhdSlLN9PZPizyX4hJSRtgb5tmVaQPc4+Gk79G6cmoaM7/28sUAJ6lZdB5TIJCk6VPKyf1K6PFg5wml5vbghfw0lFa7+eELZfGrsDZPPR6ZBc1DdCJ1LddtXwfU0rqrO4SjF8zAWyLJ0IVq6Zvvh8nuzeYniaqKmN9QYY289SsLp+8Fo8MjL625AzQBGKG+pDCFi0uXgQGC5eNbVwVLdL67+AY1HVbP77Jc77EuS9t0dtKse/PIfMWeKHlevMLaz12QaHuXdJl9aL9FlnyqgxhVZhhTER/YVGR7kdbiJKxVLcmAIvQbDuNkEopFmJRCvObXdnIDVxuU4HsqdM/MXb8NeI4bTeQ9db7OezXgDQkRfg7S0yW9ioSbkx+C7u0iHbaXYl9QpE4lMYmKuG0UQGN7L0sW2jidH6bV1EEegBvfmppbFkyp1mcDC/WOiiPQy52hUjj0BDqL94KY1UFBzdiP3GrpyxAS6NdN01NNcY+mdhoPMj/dVjBzo8ptqmwyvS/tw/hy22dHU4i14mG/CqR0kgkPmclM7/FR7yMUJJ62bR4YvvnHN5jJUyUV+FiUs1apofjd9eRpiZtq697z5nqpaVi6kam4TliV2IdzlsdmlxMfyrnBVDBE1tEViE6r/QNCrDoOjG5BIzqmKxSBWu4FJwgfBcUeqqgh/V61OIYt51onK3FuGU/z74cEjeWzV9L5qbcPgZnS8AZ6c+43KO3bNUjyvJ5ZC4pU5hdics3eR4ESXytliC4MAfNaro1Hs0JJcbC19fmw2ve8uo61Om9wkkolsb3feR/hlVb3C8coDzck4BQlCCP+MkKnMNBs2qHTsYocreWR4J7feRp3VzTaA1u598BileTjP6w2YQc7LoCYnywhp49/7519aLwvWdxc8REj+9h4Oc9cvl8I2X6I1wHuNbwLgRjhNgnnxUvYhhFQwuvWt+88QEmKceS8mdwU/EyB0b9xJFBhPewb4Gbnj5W4hjGtmtJ1AYVH9zOX4Xrj4hJsu52lEoyosuTSwGMH90hv+Umr+WWRBxr6eWRD8xLZpOVAr0Ixpkrvz/cNam/eAN/3p3WzmgzShP3z4+xLOK147Fpq2XdakMrrFk3GAdKnkjPerVIHosXhxKwbROrfiMm6xdSwkW4znJZMBsfjUtbOpE1IGNOQvCW4aGeDRnM1Zka8+pIKS9TDqUsfk2IHuN9VVl62QNjIaHbs7w7aVW/E2TYgbdZe0Nhkr7g+UgpZi+7w4rWHOjFCtDe7fzE48v4SMlu5nNFgJpiDLVadzTqogtqmBiclKHp79Ub51BMHhBAsLZhW+38tRf2L73CywjqU+D3RdqwZ3KqcM972IaiHIZxRHKMDu57KTXdzXWhXVF+H6Jy6dNUmHAomDwIffLmlQD5oVry1lIG6qLecrX6x187RSs9plyu+gGJOxjbbLDrF9CTKNnn0m4L2Eg0IGKn37rfwdtNaz2beRb0/W6GBHpocJzp0y9H17VmMPdjZ6umPlDi6FHNWIH4XeQbnftr7m58Mnh8086ZFvL7ssR8YLnnbOzeB+VaIRk2XpwTWm33e/SwQavtnP1n0gPXn4qGyBZ3rZvfD30tkVzkgNyaNyonAmwHmW2ss4um38IXGpqEtLfiwgBxWgglyqRuMGm1xIA2xr9sV+bmrpymlZZGPZnuHte7qxUuCph43l5HiUuAdnd5Wpfdi4Qdql0ZWHZnUcT3dEUj/d4V7/53QT6gc1gBOUdRRrzDLxzPt7MpaQwPg7mr1+Q2zbZgotLFlWKZVDXl46TCm5DAip7m9WXNJL1sHKLl0uDilVTPPruid/yAOY6r1o5O8hhtwTUIKYd+08hqNPK2aVebRUt4dkgD1ujLIaCFMF890DCt9uKseyHwKipP+3DSbA4GRmsIl5KkWY/HmqL4Pk94Gm6jVr8CAHVPAeORnuOr0zYuXnRj6ITwoQ3fLouxBn/wKbAGr+1vFH/MmquH/HEZCs/Dp8K/Z6XDMzEsZWiK2Ffw0hdsGdp5b6DY81Lx9h3IoVyD+0DI9BCfrCqrSh4QwJgMN9qi/iGfeCTiV5lDRBQsuemKODZjQDTVvVGQn+1NC96ywUe+CHVYN+c7dnT9aPvgQlikQf0Qtzhq9lUW37gbqpxvkW8FFXDTfKSyC57p1jaSZ0jlLN9ByuUVBDm8eUYizcM2Tjwa796NcF3sUeNVM4T6bZj+BqPN928xvuG/sSCWdDpt+p4yW/dS9cCE0+zmWH8NEPX/dzu6s/p4GtykLP6C070Qv6Bz0s1mMDzntCvG8R4SHs9213VGvF08E3v78xWsS7BxePGdtF+U728fbHe34Tw9IrDGR562/Sm4T9n04OyTs813bWJ9988//AVBLAwQUAAIACAAsfU9Og82FVE0AAABrAAAAJAAAAHVuaXZlcnNhbC1uby12aWRlby91bml2ZXJzYWwucG5nLnhtbLOxr8jNUShLLSrOzM+zVTLUM1Cyt+PlsikoSi3LTC1XqACKGekZQICSQqWtkgkStzwzpSQDqMLA1BAhmJGamZ5RYqtkbmEBF9QHmgkAUEsBAgAAFAACAAgAQlQvTmtfMwTVAgAA9wcAAA8AAAAAAAAAAQAAAAAAAAAAAG5vbmUvcGxheWVyLnhtbFBLAQIAABQAAgAIAMOBT064+Zi64gIAAGcKAAAYAAAAAAAAAAEAAAAAAAIDAABub25lL2NvbW1vbl9tZXNzYWdlcy5sbmdQSwECAAAUAAIACADDgU9OFR5gG6MAAAB/AQAAKQAAAAAAAAABAAAAAAAaBgAAbm9uZS9wbGF5YmFja19hbmRfbmF2aWdhdGlvbl9zZXR0aW5ncy54bWxQSwECAAAUAAIACADDgU9OH1SKajADAADHDgAAIgAAAAAAAAABAAAAAAAEBwAAbm9uZS9mbGFzaF9wdWJsaXNoaW5nX3NldHRpbmdzLnhtbFBLAQIAABQAAgAIAMOBT05xV5SdFQEAANECAAAcAAAAAAAAAAEAAAAAAHQKAABub25lL2ZsYXNoX3NraW5fc2V0dGluZ3MueG1sUEsBAgAAFAACAAgAw4FPTtebcJYrAwAAbw4AACEAAAAAAAAAAQAAAAAAwwsAAG5vbmUvaHRtbF9wdWJsaXNoaW5nX3NldHRpbmdzLnhtbFBLAQIAABQAAgAIAMOBT06Oc/b6agAAAOUAAAAaAAAAAAAAAAEAAAAAAC0PAABub25lL2h0bWxfc2tpbl9zZXR0aW5ncy5qc1BLAQIAABQAAgAIAMOBT068fTX3SgAAAEkAAAAXAAAAAAAAAAEAAAAAAM8PAABub25lL2xvY2FsX3NldHRpbmdzLnhtbFBLAQIAABQAAgAIAEJUL05VHTJVPQMAAI0JAAAdAAAAAAAAAAEAAAAAAE4QAAB1bml2ZXJzYWwtbm8tdmlkZW8vcGxheWVyLnhtbFBLAQIAABQAAgAIACt9T06QSSYlKAUAAPYTAAAmAAAAAAAAAAEAAAAAAMYTAAB1bml2ZXJzYWwtbm8tdmlkZW8vY29tbW9uX21lc3NhZ2VzLmxuZ1BLAQIAABQAAgAIACt9T04VHmAbowAAAH8BAAA3AAAAAAAAAAEAAAAAADIZAAB1bml2ZXJzYWwtbm8tdmlkZW8vcGxheWJhY2tfYW5kX25hdmlnYXRpb25fc2V0dGluZ3MueG1sUEsBAgAAFAACAAgAK31PTkszhoovBQAAaB0AADAAAAAAAAAAAQAAAAAAKhoAAHVuaXZlcnNhbC1uby12aWRlby9mbGFzaF9wdWJsaXNoaW5nX3NldHRpbmdzLnhtbFBLAQIAABQAAgAIACt9T04Oe8cgZQMAAJcMAAAqAAAAAAAAAAEAAAAAAKcfAAB1bml2ZXJzYWwtbm8tdmlkZW8vZmxhc2hfc2tpbl9zZXR0aW5ncy54bWxQSwECAAAUAAIACAArfU9O+uc3TioFAADyHAAALwAAAAAAAAABAAAAAABUIwAAdW5pdmVyc2FsLW5vLXZpZGVvL2h0bWxfcHVibGlzaGluZ19zZXR0aW5ncy54bWxQSwECAAAUAAIACAArfU9O7ExZUrYBAAB6BgAAKAAAAAAAAAABAAAAAADLKAAAdW5pdmVyc2FsLW5vLXZpZGVvL2h0bWxfc2tpbl9zZXR0aW5ncy5qc1BLAQIAABQAAgAIAACBT0645zzyXgAAAGMAAAAlAAAAAAAAAAEAAAAAAMcqAAB1bml2ZXJzYWwtbm8tdmlkZW8vbG9jYWxfc2V0dGluZ3MueG1sUEsBAgAAFAACAAgALH1PTujOaIBcKgAA3FIAACAAAAAAAAAAAAAAAAAAaCsAAHVuaXZlcnNhbC1uby12aWRlby91bml2ZXJzYWwucG5nUEsBAgAAFAACAAgALH1PToPNhVRNAAAAawAAACQAAAAAAAAAAQAAAAAAAlYAAHVuaXZlcnNhbC1uby12aWRlby91bml2ZXJzYWwucG5nLnhtbFBLBQYAAAAAEgASALAFAACRVgAAAAA="/>
  <p:tag name="ISPRING_UUID" val="{0C3F0D12-BA84-4AB7-9BDF-7B95C0F3BDC5}"/>
  <p:tag name="ISPRING_RESOURCE_FOLDER" val="D:\iSpring_XLweb\ispring\guide\sample_converter_pro9\"/>
  <p:tag name="ISPRING_PRESENTATION_PATH" val="D:\iSpring_XLweb\ispring\guide\sample_converter_pro9.pptx"/>
  <p:tag name="ISPRING_PROJECT_VERSION" val="9.3"/>
  <p:tag name="ISPRING_ULTRA_SCORM_COURCE_TITLE" val="sample_ispring_converter_pro9"/>
  <p:tag name="ISPRING_PRESENTATION_TITLE" val="sample_ispring_converter_pro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none&quot;},&quot;advancedSettings&quot;:{&quot;enableTextAllocation&quot;:&quot;T_TRUE&quot;,&quot;viewingFromLocalDrive&quot;:&quot;T_TRUE&quot;,&quot;contentScale&quot;:75,&quot;contentScaleMode&quot;:&quot;SCAL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QUIZZES" val="0"/>
  <p:tag name="ISPRING_RESOURCE_PATHS_HASH_PRESENTER" val="db12c3e12c1da5c7e0b6e0a39678b7ff3fdb7cf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  <p:tag name="ISPRING_CUSTOM_TIMING_USED" val="1"/>
  <p:tag name="ISPRING_SLIDE_ID" val="{65B2DD69-8F77-4FD9-8973-FF389FD41E8E}"/>
  <p:tag name="GENSWF_ADVANCE_TIME" val="5.000"/>
  <p:tag name="ISPRING_SLIDE_INDENT_LEVEL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  <p:tag name="ISPRING_CUSTOM_TIMING_USED" val="1"/>
  <p:tag name="ISPRING_SLIDE_ID" val="{55E2EA90-0FBF-4478-9FD8-235179968BEE}"/>
  <p:tag name="GENSWF_ADVANCE_TIME" val="8.254"/>
  <p:tag name="TIMING" val="|0.001|0.5|0.5|0.5|0.5"/>
  <p:tag name="ISPRING_SLIDE_INDENT_LEVEL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  <p:tag name="GENSWF_ADVANCE_TIME" val="5.001"/>
  <p:tag name="TIMING" val="|0.001|0.5|2|0.5"/>
  <p:tag name="ISPRING_CUSTOM_TIMING_USED" val="1"/>
  <p:tag name="ISPRING_SLIDE_ID" val="{B5F1C30A-828F-4325-832F-09BB026F0517}"/>
  <p:tag name="ISPRING_SLIDE_INDENT_LEVEL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音声や音楽、映像の挿入も可能"/>
  <p:tag name="ISPRING_SLIDE_INDENT_LEVEL" val="0"/>
  <p:tag name="ISPRING_AUDIO_BITRATE" val="0"/>
  <p:tag name="ISPRING_RESOURCE_AUDIO" val="95197310.wav"/>
  <p:tag name="ISPRING_AUDIO_FULL_PATH" val="C:\Users\yurio\Desktop\ispringpro\audio\95197310.wav"/>
  <p:tag name="ISPRING_AUDIO_RELATIVE_PATH" val="ispringpro\audio\95197310.wav"/>
  <p:tag name="ISPRING_CUSTOM_TIMING_USED" val="1"/>
  <p:tag name="TIMING" val="|2.3|1.4|1.4"/>
  <p:tag name="ISPRING_SLIDE_ID" val="{D694C247-4A67-4CC6-A554-78021C1EF69C}"/>
  <p:tag name="GENSWF_ADVANCE_TIME" val="7.29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  <p:tag name="ISPRING_CUSTOM_TIMING_USED" val="1"/>
  <p:tag name="ISPRING_SLIDE_ID" val="{386E2D20-B4B2-4130-80AB-0972B6158E90}"/>
  <p:tag name="GENSWF_ADVANCE_TIME" val="5.000"/>
  <p:tag name="ISPRING_SLIDE_INDENT_LEVEL" val="0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1110</TotalTime>
  <Words>121</Words>
  <Application>Microsoft Office PowerPoint</Application>
  <PresentationFormat>画面に合わせる (4:3)</PresentationFormat>
  <Paragraphs>31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Wingdings</vt:lpstr>
      <vt:lpstr>Office テーマ</vt:lpstr>
      <vt:lpstr>iSpring Converter Pro 9</vt:lpstr>
      <vt:lpstr>PPTX ファイルから HTML5/ビデオ データを作成</vt:lpstr>
      <vt:lpstr>アニメーション効果     画像切り替え効果に対応</vt:lpstr>
      <vt:lpstr>音声や映像を使用した表現豊かな  HTML5/ビデオ データ を…</vt:lpstr>
      <vt:lpstr>お問い合わせ窓口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2010-08-10T18:03:32Z</dcterms:created>
  <dcterms:modified xsi:type="dcterms:W3CDTF">2019-02-21T06:58:42Z</dcterms:modified>
</cp:coreProperties>
</file>